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9144000" cy="6858000" type="screen4x3"/>
  <p:notesSz cx="6858000" cy="9144000"/>
  <p:defaultTex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07" autoAdjust="0"/>
  </p:normalViewPr>
  <p:slideViewPr>
    <p:cSldViewPr>
      <p:cViewPr varScale="1">
        <p:scale>
          <a:sx n="69" d="100"/>
          <a:sy n="69" d="100"/>
        </p:scale>
        <p:origin x="-1416" y="-126"/>
      </p:cViewPr>
      <p:guideLst>
        <p:guide orient="horz" pos="2160"/>
        <p:guide pos="2880"/>
      </p:guideLst>
    </p:cSldViewPr>
  </p:slideViewPr>
  <p:outlineViewPr>
    <p:cViewPr>
      <p:scale>
        <a:sx n="33" d="100"/>
        <a:sy n="33" d="100"/>
      </p:scale>
      <p:origin x="48" y="1743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Ylätunnisteen paikkamerkki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i-FI" dirty="0"/>
          </a:p>
        </p:txBody>
      </p:sp>
      <p:sp>
        <p:nvSpPr>
          <p:cNvPr id="3" name="Päivämäärän paikkamerkki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0393C86-D603-4396-A904-762D4D72E849}" type="datetimeFigureOut">
              <a:rPr lang="fi-FI" smtClean="0"/>
              <a:pPr/>
              <a:t>5.8.2011</a:t>
            </a:fld>
            <a:endParaRPr lang="fi-FI" dirty="0"/>
          </a:p>
        </p:txBody>
      </p:sp>
      <p:sp>
        <p:nvSpPr>
          <p:cNvPr id="4" name="Dian kuvan paikkamerkki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i-FI" dirty="0"/>
          </a:p>
        </p:txBody>
      </p:sp>
      <p:sp>
        <p:nvSpPr>
          <p:cNvPr id="5" name="Huomautusten paikkamerkki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6" name="Alatunnisteen paikkamerkki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i-FI" dirty="0"/>
          </a:p>
        </p:txBody>
      </p:sp>
      <p:sp>
        <p:nvSpPr>
          <p:cNvPr id="7" name="Dian numeron paikkamerkki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8666B65-525D-4BA0-9F2C-2920407FDA39}" type="slidenum">
              <a:rPr lang="fi-FI" smtClean="0"/>
              <a:pPr/>
              <a:t>‹#›</a:t>
            </a:fld>
            <a:endParaRPr lang="fi-FI"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Otsikkodia">
    <p:spTree>
      <p:nvGrpSpPr>
        <p:cNvPr id="1" name=""/>
        <p:cNvGrpSpPr/>
        <p:nvPr/>
      </p:nvGrpSpPr>
      <p:grpSpPr>
        <a:xfrm>
          <a:off x="0" y="0"/>
          <a:ext cx="0" cy="0"/>
          <a:chOff x="0" y="0"/>
          <a:chExt cx="0" cy="0"/>
        </a:xfrm>
      </p:grpSpPr>
      <p:sp>
        <p:nvSpPr>
          <p:cNvPr id="2" name="Otsikko 1"/>
          <p:cNvSpPr>
            <a:spLocks noGrp="1"/>
          </p:cNvSpPr>
          <p:nvPr>
            <p:ph type="ctrTitle"/>
          </p:nvPr>
        </p:nvSpPr>
        <p:spPr>
          <a:xfrm>
            <a:off x="685800" y="2133601"/>
            <a:ext cx="7772400" cy="838199"/>
          </a:xfrm>
        </p:spPr>
        <p:txBody>
          <a:bodyPr/>
          <a:lstStyle>
            <a:lvl1pPr algn="ctr">
              <a:defRPr sz="5000" cap="none">
                <a:ln w="6350" cap="flat" cmpd="sng" algn="ctr">
                  <a:noFill/>
                  <a:prstDash val="solid"/>
                  <a:round/>
                  <a:headEnd type="none" w="med" len="med"/>
                  <a:tailEnd type="none" w="med" len="med"/>
                </a:ln>
                <a:solidFill>
                  <a:schemeClr val="tx1"/>
                </a:solidFill>
                <a:effectLst/>
              </a:defRPr>
            </a:lvl1pPr>
          </a:lstStyle>
          <a:p>
            <a:r>
              <a:rPr lang="fi-FI" smtClean="0"/>
              <a:t>Muokkaa perustyyl. napsautt.</a:t>
            </a:r>
            <a:endParaRPr lang="fi-FI" dirty="0"/>
          </a:p>
        </p:txBody>
      </p:sp>
      <p:sp>
        <p:nvSpPr>
          <p:cNvPr id="3" name="Alaotsikko 2"/>
          <p:cNvSpPr>
            <a:spLocks noGrp="1"/>
          </p:cNvSpPr>
          <p:nvPr>
            <p:ph type="subTitle" idx="1"/>
          </p:nvPr>
        </p:nvSpPr>
        <p:spPr>
          <a:xfrm>
            <a:off x="1371600" y="3352800"/>
            <a:ext cx="6400800" cy="3276600"/>
          </a:xfrm>
        </p:spPr>
        <p:txBody>
          <a:bodyPr/>
          <a:lstStyle>
            <a:lvl1pPr marL="0" indent="0" algn="ctr">
              <a:buNone/>
              <a:defRPr b="0"/>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i-FI" smtClean="0"/>
              <a:t>Muokkaa alaotsikon perustyyliä napsautt.</a:t>
            </a:r>
            <a:endParaRPr lang="fi-FI" dirty="0"/>
          </a:p>
        </p:txBody>
      </p:sp>
      <p:sp>
        <p:nvSpPr>
          <p:cNvPr id="4" name="Rectangle 5"/>
          <p:cNvSpPr>
            <a:spLocks noGrp="1" noChangeArrowheads="1"/>
          </p:cNvSpPr>
          <p:nvPr>
            <p:ph type="ftr" sz="quarter" idx="10"/>
          </p:nvPr>
        </p:nvSpPr>
        <p:spPr>
          <a:ln/>
        </p:spPr>
        <p:txBody>
          <a:bodyPr/>
          <a:lstStyle>
            <a:lvl1pPr>
              <a:defRPr/>
            </a:lvl1pPr>
          </a:lstStyle>
          <a:p>
            <a:r>
              <a:rPr lang="fi-FI" dirty="0" smtClean="0"/>
              <a:t>Kansalainen ja Eurooppa</a:t>
            </a:r>
            <a:endParaRPr lang="fi-FI" dirty="0"/>
          </a:p>
        </p:txBody>
      </p:sp>
      <p:sp>
        <p:nvSpPr>
          <p:cNvPr id="5" name="Rectangle 6"/>
          <p:cNvSpPr>
            <a:spLocks noGrp="1" noChangeArrowheads="1"/>
          </p:cNvSpPr>
          <p:nvPr>
            <p:ph type="sldNum" sz="quarter" idx="11"/>
          </p:nvPr>
        </p:nvSpPr>
        <p:spPr>
          <a:ln/>
        </p:spPr>
        <p:txBody>
          <a:bodyPr/>
          <a:lstStyle>
            <a:lvl1pPr>
              <a:defRPr/>
            </a:lvl1pPr>
          </a:lstStyle>
          <a:p>
            <a:fld id="{1C34B0FF-1D3A-406F-AFB5-CCFAB7A921C1}" type="slidenum">
              <a:rPr lang="fi-FI" smtClean="0"/>
              <a:pPr/>
              <a:t>‹#›</a:t>
            </a:fld>
            <a:endParaRPr lang="fi-FI" dirty="0"/>
          </a:p>
        </p:txBody>
      </p:sp>
    </p:spTree>
  </p:cSld>
  <p:clrMapOvr>
    <a:masterClrMapping/>
  </p:clrMapOvr>
  <p:transition advTm="500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Otsikko ja pystysuora teksti">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smtClean="0"/>
              <a:t>Muokkaa perustyyl. napsautt.</a:t>
            </a:r>
            <a:endParaRPr lang="fi-FI"/>
          </a:p>
        </p:txBody>
      </p:sp>
      <p:sp>
        <p:nvSpPr>
          <p:cNvPr id="3" name="Pystysuoran tekstin paikkamerkki 2"/>
          <p:cNvSpPr>
            <a:spLocks noGrp="1"/>
          </p:cNvSpPr>
          <p:nvPr>
            <p:ph type="body" orient="vert" idx="1"/>
          </p:nvPr>
        </p:nvSpPr>
        <p:spPr/>
        <p:txBody>
          <a:bodyPr vert="eaVert"/>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dirty="0"/>
          </a:p>
        </p:txBody>
      </p:sp>
      <p:sp>
        <p:nvSpPr>
          <p:cNvPr id="4" name="Rectangle 4"/>
          <p:cNvSpPr>
            <a:spLocks noGrp="1" noChangeArrowheads="1"/>
          </p:cNvSpPr>
          <p:nvPr>
            <p:ph type="dt" sz="half" idx="10"/>
          </p:nvPr>
        </p:nvSpPr>
        <p:spPr>
          <a:xfrm>
            <a:off x="457200" y="6245225"/>
            <a:ext cx="2133600" cy="476250"/>
          </a:xfrm>
          <a:prstGeom prst="rect">
            <a:avLst/>
          </a:prstGeom>
        </p:spPr>
        <p:txBody>
          <a:bodyPr/>
          <a:lstStyle>
            <a:lvl1pPr>
              <a:defRPr>
                <a:latin typeface="Arial" charset="0"/>
                <a:ea typeface="Arial" charset="0"/>
                <a:cs typeface="Arial" charset="0"/>
              </a:defRPr>
            </a:lvl1pPr>
          </a:lstStyle>
          <a:p>
            <a:endParaRPr lang="fi-FI" dirty="0"/>
          </a:p>
        </p:txBody>
      </p:sp>
      <p:sp>
        <p:nvSpPr>
          <p:cNvPr id="5" name="Rectangle 5"/>
          <p:cNvSpPr>
            <a:spLocks noGrp="1" noChangeArrowheads="1"/>
          </p:cNvSpPr>
          <p:nvPr>
            <p:ph type="ftr" sz="quarter" idx="11"/>
          </p:nvPr>
        </p:nvSpPr>
        <p:spPr/>
        <p:txBody>
          <a:bodyPr/>
          <a:lstStyle>
            <a:lvl1pPr>
              <a:defRPr/>
            </a:lvl1pPr>
          </a:lstStyle>
          <a:p>
            <a:r>
              <a:rPr lang="fi-FI" dirty="0" smtClean="0"/>
              <a:t>Kansalainen ja Eurooppa</a:t>
            </a:r>
            <a:endParaRPr lang="fi-FI" dirty="0"/>
          </a:p>
        </p:txBody>
      </p:sp>
      <p:sp>
        <p:nvSpPr>
          <p:cNvPr id="6" name="Rectangle 6"/>
          <p:cNvSpPr>
            <a:spLocks noGrp="1" noChangeArrowheads="1"/>
          </p:cNvSpPr>
          <p:nvPr>
            <p:ph type="sldNum" sz="quarter" idx="12"/>
          </p:nvPr>
        </p:nvSpPr>
        <p:spPr/>
        <p:txBody>
          <a:bodyPr/>
          <a:lstStyle>
            <a:lvl1pPr>
              <a:defRPr/>
            </a:lvl1pPr>
          </a:lstStyle>
          <a:p>
            <a:fld id="{1C34B0FF-1D3A-406F-AFB5-CCFAB7A921C1}" type="slidenum">
              <a:rPr lang="fi-FI" smtClean="0"/>
              <a:pPr/>
              <a:t>‹#›</a:t>
            </a:fld>
            <a:endParaRPr lang="fi-FI" dirty="0"/>
          </a:p>
        </p:txBody>
      </p:sp>
    </p:spTree>
  </p:cSld>
  <p:clrMapOvr>
    <a:masterClrMapping/>
  </p:clrMapOvr>
  <p:transition advTm="500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Pystysuora otsikko ja teksti">
    <p:spTree>
      <p:nvGrpSpPr>
        <p:cNvPr id="1" name=""/>
        <p:cNvGrpSpPr/>
        <p:nvPr/>
      </p:nvGrpSpPr>
      <p:grpSpPr>
        <a:xfrm>
          <a:off x="0" y="0"/>
          <a:ext cx="0" cy="0"/>
          <a:chOff x="0" y="0"/>
          <a:chExt cx="0" cy="0"/>
        </a:xfrm>
      </p:grpSpPr>
      <p:sp>
        <p:nvSpPr>
          <p:cNvPr id="2" name="Pystysuora otsikko 1"/>
          <p:cNvSpPr>
            <a:spLocks noGrp="1"/>
          </p:cNvSpPr>
          <p:nvPr>
            <p:ph type="title" orient="vert"/>
          </p:nvPr>
        </p:nvSpPr>
        <p:spPr>
          <a:xfrm>
            <a:off x="6629400" y="274638"/>
            <a:ext cx="2057400" cy="5851525"/>
          </a:xfrm>
        </p:spPr>
        <p:txBody>
          <a:bodyPr vert="eaVert"/>
          <a:lstStyle/>
          <a:p>
            <a:r>
              <a:rPr lang="fi-FI" smtClean="0"/>
              <a:t>Muokkaa perustyyl. napsautt.</a:t>
            </a:r>
            <a:endParaRPr lang="fi-FI"/>
          </a:p>
        </p:txBody>
      </p:sp>
      <p:sp>
        <p:nvSpPr>
          <p:cNvPr id="3" name="Pystysuoran tekstin paikkamerkki 2"/>
          <p:cNvSpPr>
            <a:spLocks noGrp="1"/>
          </p:cNvSpPr>
          <p:nvPr>
            <p:ph type="body" orient="vert" idx="1"/>
          </p:nvPr>
        </p:nvSpPr>
        <p:spPr>
          <a:xfrm>
            <a:off x="457200" y="274638"/>
            <a:ext cx="6019800" cy="5851525"/>
          </a:xfrm>
        </p:spPr>
        <p:txBody>
          <a:bodyPr vert="eaVert"/>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4" name="Rectangle 4"/>
          <p:cNvSpPr>
            <a:spLocks noGrp="1" noChangeArrowheads="1"/>
          </p:cNvSpPr>
          <p:nvPr>
            <p:ph type="dt" sz="half" idx="10"/>
          </p:nvPr>
        </p:nvSpPr>
        <p:spPr>
          <a:xfrm>
            <a:off x="457200" y="6245225"/>
            <a:ext cx="2133600" cy="476250"/>
          </a:xfrm>
          <a:prstGeom prst="rect">
            <a:avLst/>
          </a:prstGeom>
        </p:spPr>
        <p:txBody>
          <a:bodyPr/>
          <a:lstStyle>
            <a:lvl1pPr>
              <a:defRPr>
                <a:latin typeface="Arial" charset="0"/>
                <a:ea typeface="Arial" charset="0"/>
                <a:cs typeface="Arial" charset="0"/>
              </a:defRPr>
            </a:lvl1pPr>
          </a:lstStyle>
          <a:p>
            <a:endParaRPr lang="fi-FI" dirty="0"/>
          </a:p>
        </p:txBody>
      </p:sp>
      <p:sp>
        <p:nvSpPr>
          <p:cNvPr id="5" name="Rectangle 5"/>
          <p:cNvSpPr>
            <a:spLocks noGrp="1" noChangeArrowheads="1"/>
          </p:cNvSpPr>
          <p:nvPr>
            <p:ph type="ftr" sz="quarter" idx="11"/>
          </p:nvPr>
        </p:nvSpPr>
        <p:spPr/>
        <p:txBody>
          <a:bodyPr/>
          <a:lstStyle>
            <a:lvl1pPr>
              <a:defRPr/>
            </a:lvl1pPr>
          </a:lstStyle>
          <a:p>
            <a:r>
              <a:rPr lang="fi-FI" dirty="0" smtClean="0"/>
              <a:t>Kansalainen ja Eurooppa</a:t>
            </a:r>
            <a:endParaRPr lang="fi-FI" dirty="0"/>
          </a:p>
        </p:txBody>
      </p:sp>
      <p:sp>
        <p:nvSpPr>
          <p:cNvPr id="6" name="Rectangle 6"/>
          <p:cNvSpPr>
            <a:spLocks noGrp="1" noChangeArrowheads="1"/>
          </p:cNvSpPr>
          <p:nvPr>
            <p:ph type="sldNum" sz="quarter" idx="12"/>
          </p:nvPr>
        </p:nvSpPr>
        <p:spPr/>
        <p:txBody>
          <a:bodyPr/>
          <a:lstStyle>
            <a:lvl1pPr>
              <a:defRPr/>
            </a:lvl1pPr>
          </a:lstStyle>
          <a:p>
            <a:fld id="{1C34B0FF-1D3A-406F-AFB5-CCFAB7A921C1}" type="slidenum">
              <a:rPr lang="fi-FI" smtClean="0"/>
              <a:pPr/>
              <a:t>‹#›</a:t>
            </a:fld>
            <a:endParaRPr lang="fi-FI" dirty="0"/>
          </a:p>
        </p:txBody>
      </p:sp>
    </p:spTree>
  </p:cSld>
  <p:clrMapOvr>
    <a:masterClrMapping/>
  </p:clrMapOvr>
  <p:transition advTm="5000"/>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Otsikko, teksti ja sisältö">
    <p:spTree>
      <p:nvGrpSpPr>
        <p:cNvPr id="1" name=""/>
        <p:cNvGrpSpPr/>
        <p:nvPr/>
      </p:nvGrpSpPr>
      <p:grpSpPr>
        <a:xfrm>
          <a:off x="0" y="0"/>
          <a:ext cx="0" cy="0"/>
          <a:chOff x="0" y="0"/>
          <a:chExt cx="0" cy="0"/>
        </a:xfrm>
      </p:grpSpPr>
      <p:sp>
        <p:nvSpPr>
          <p:cNvPr id="2" name="Otsikko 1"/>
          <p:cNvSpPr>
            <a:spLocks noGrp="1"/>
          </p:cNvSpPr>
          <p:nvPr>
            <p:ph type="title"/>
          </p:nvPr>
        </p:nvSpPr>
        <p:spPr>
          <a:xfrm>
            <a:off x="457200" y="838200"/>
            <a:ext cx="8229600" cy="1143000"/>
          </a:xfrm>
        </p:spPr>
        <p:txBody>
          <a:bodyPr/>
          <a:lstStyle/>
          <a:p>
            <a:r>
              <a:rPr lang="fi-FI" smtClean="0"/>
              <a:t>Muokkaa perustyyl. napsautt.</a:t>
            </a:r>
            <a:endParaRPr lang="fi-FI" dirty="0"/>
          </a:p>
        </p:txBody>
      </p:sp>
      <p:sp>
        <p:nvSpPr>
          <p:cNvPr id="3" name="Tekstin paikkamerkki 2"/>
          <p:cNvSpPr>
            <a:spLocks noGrp="1"/>
          </p:cNvSpPr>
          <p:nvPr>
            <p:ph type="body" sz="half" idx="1"/>
          </p:nvPr>
        </p:nvSpPr>
        <p:spPr>
          <a:xfrm>
            <a:off x="457200" y="1981200"/>
            <a:ext cx="4038600" cy="4144963"/>
          </a:xfrm>
        </p:spPr>
        <p:txBody>
          <a:bodyPr/>
          <a:lstStyle/>
          <a:p>
            <a:pPr lvl="0"/>
            <a:r>
              <a:rPr lang="fi-FI" smtClean="0"/>
              <a:t>Muokkaa tekstin perustyylejä napsauttamalla</a:t>
            </a:r>
          </a:p>
          <a:p>
            <a:pPr lvl="1"/>
            <a:r>
              <a:rPr lang="fi-FI" smtClean="0"/>
              <a:t>toinen taso</a:t>
            </a:r>
          </a:p>
          <a:p>
            <a:pPr lvl="2"/>
            <a:r>
              <a:rPr lang="fi-FI" smtClean="0"/>
              <a:t>kolmas taso</a:t>
            </a:r>
          </a:p>
        </p:txBody>
      </p:sp>
      <p:sp>
        <p:nvSpPr>
          <p:cNvPr id="4" name="Sisällön paikkamerkki 3"/>
          <p:cNvSpPr>
            <a:spLocks noGrp="1"/>
          </p:cNvSpPr>
          <p:nvPr>
            <p:ph sz="half" idx="2"/>
          </p:nvPr>
        </p:nvSpPr>
        <p:spPr>
          <a:xfrm>
            <a:off x="4648200" y="1981200"/>
            <a:ext cx="4038600" cy="4144963"/>
          </a:xfrm>
        </p:spPr>
        <p:txBody>
          <a:bodyPr/>
          <a:lstStyle/>
          <a:p>
            <a:pPr lvl="0"/>
            <a:r>
              <a:rPr lang="fi-FI" smtClean="0"/>
              <a:t>Muokkaa tekstin perustyylejä napsauttamalla</a:t>
            </a:r>
          </a:p>
          <a:p>
            <a:pPr lvl="1"/>
            <a:r>
              <a:rPr lang="fi-FI" smtClean="0"/>
              <a:t>toinen taso</a:t>
            </a:r>
          </a:p>
          <a:p>
            <a:pPr lvl="2"/>
            <a:r>
              <a:rPr lang="fi-FI" smtClean="0"/>
              <a:t>kolmas taso</a:t>
            </a:r>
          </a:p>
        </p:txBody>
      </p:sp>
      <p:sp>
        <p:nvSpPr>
          <p:cNvPr id="5" name="Rectangle 5"/>
          <p:cNvSpPr>
            <a:spLocks noGrp="1" noChangeArrowheads="1"/>
          </p:cNvSpPr>
          <p:nvPr>
            <p:ph type="ftr" sz="quarter" idx="10"/>
          </p:nvPr>
        </p:nvSpPr>
        <p:spPr>
          <a:ln/>
        </p:spPr>
        <p:txBody>
          <a:bodyPr/>
          <a:lstStyle>
            <a:lvl1pPr>
              <a:defRPr/>
            </a:lvl1pPr>
          </a:lstStyle>
          <a:p>
            <a:r>
              <a:rPr lang="fi-FI" dirty="0" smtClean="0"/>
              <a:t>Kansalainen ja Eurooppa</a:t>
            </a:r>
            <a:endParaRPr lang="fi-FI" dirty="0"/>
          </a:p>
        </p:txBody>
      </p:sp>
      <p:sp>
        <p:nvSpPr>
          <p:cNvPr id="6" name="Rectangle 6"/>
          <p:cNvSpPr>
            <a:spLocks noGrp="1" noChangeArrowheads="1"/>
          </p:cNvSpPr>
          <p:nvPr>
            <p:ph type="sldNum" sz="quarter" idx="11"/>
          </p:nvPr>
        </p:nvSpPr>
        <p:spPr>
          <a:ln/>
        </p:spPr>
        <p:txBody>
          <a:bodyPr/>
          <a:lstStyle>
            <a:lvl1pPr>
              <a:defRPr/>
            </a:lvl1pPr>
          </a:lstStyle>
          <a:p>
            <a:fld id="{1C34B0FF-1D3A-406F-AFB5-CCFAB7A921C1}" type="slidenum">
              <a:rPr lang="fi-FI" smtClean="0"/>
              <a:pPr/>
              <a:t>‹#›</a:t>
            </a:fld>
            <a:endParaRPr lang="fi-FI" dirty="0"/>
          </a:p>
        </p:txBody>
      </p:sp>
    </p:spTree>
  </p:cSld>
  <p:clrMapOvr>
    <a:masterClrMapping/>
  </p:clrMapOvr>
  <p:transition advTm="500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Otsikko ja sisältö">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smtClean="0"/>
              <a:t>Muokkaa perustyyl. napsautt.</a:t>
            </a:r>
            <a:endParaRPr lang="fi-FI" dirty="0"/>
          </a:p>
        </p:txBody>
      </p:sp>
      <p:sp>
        <p:nvSpPr>
          <p:cNvPr id="3" name="Sisällön paikkamerkki 2"/>
          <p:cNvSpPr>
            <a:spLocks noGrp="1"/>
          </p:cNvSpPr>
          <p:nvPr>
            <p:ph idx="1"/>
          </p:nvPr>
        </p:nvSpPr>
        <p:spPr/>
        <p:txBody>
          <a:bodyPr/>
          <a:lstStyle>
            <a:lvl4pPr>
              <a:defRPr>
                <a:latin typeface="Calibri" pitchFamily="34" charset="0"/>
              </a:defRPr>
            </a:lvl4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p:txBody>
      </p:sp>
      <p:sp>
        <p:nvSpPr>
          <p:cNvPr id="4" name="Rectangle 5"/>
          <p:cNvSpPr>
            <a:spLocks noGrp="1" noChangeArrowheads="1"/>
          </p:cNvSpPr>
          <p:nvPr>
            <p:ph type="ftr" sz="quarter" idx="10"/>
          </p:nvPr>
        </p:nvSpPr>
        <p:spPr/>
        <p:txBody>
          <a:bodyPr/>
          <a:lstStyle>
            <a:lvl1pPr>
              <a:defRPr/>
            </a:lvl1pPr>
          </a:lstStyle>
          <a:p>
            <a:r>
              <a:rPr lang="fi-FI" dirty="0" smtClean="0"/>
              <a:t>Kansalainen ja Eurooppa</a:t>
            </a:r>
            <a:endParaRPr lang="fi-FI" dirty="0"/>
          </a:p>
        </p:txBody>
      </p:sp>
      <p:sp>
        <p:nvSpPr>
          <p:cNvPr id="5" name="Rectangle 6"/>
          <p:cNvSpPr>
            <a:spLocks noGrp="1" noChangeArrowheads="1"/>
          </p:cNvSpPr>
          <p:nvPr>
            <p:ph type="sldNum" sz="quarter" idx="11"/>
          </p:nvPr>
        </p:nvSpPr>
        <p:spPr/>
        <p:txBody>
          <a:bodyPr/>
          <a:lstStyle>
            <a:lvl1pPr>
              <a:defRPr/>
            </a:lvl1pPr>
          </a:lstStyle>
          <a:p>
            <a:fld id="{1C34B0FF-1D3A-406F-AFB5-CCFAB7A921C1}" type="slidenum">
              <a:rPr lang="fi-FI" smtClean="0"/>
              <a:pPr/>
              <a:t>‹#›</a:t>
            </a:fld>
            <a:endParaRPr lang="fi-FI" dirty="0"/>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Osan ylätunniste">
    <p:spTree>
      <p:nvGrpSpPr>
        <p:cNvPr id="1" name=""/>
        <p:cNvGrpSpPr/>
        <p:nvPr/>
      </p:nvGrpSpPr>
      <p:grpSpPr>
        <a:xfrm>
          <a:off x="0" y="0"/>
          <a:ext cx="0" cy="0"/>
          <a:chOff x="0" y="0"/>
          <a:chExt cx="0" cy="0"/>
        </a:xfrm>
      </p:grpSpPr>
      <p:sp>
        <p:nvSpPr>
          <p:cNvPr id="2" name="Otsikko 1"/>
          <p:cNvSpPr>
            <a:spLocks noGrp="1"/>
          </p:cNvSpPr>
          <p:nvPr>
            <p:ph type="title"/>
          </p:nvPr>
        </p:nvSpPr>
        <p:spPr>
          <a:xfrm>
            <a:off x="722313" y="4406900"/>
            <a:ext cx="7772400" cy="1362075"/>
          </a:xfrm>
        </p:spPr>
        <p:txBody>
          <a:bodyPr/>
          <a:lstStyle>
            <a:lvl1pPr algn="l">
              <a:defRPr sz="4000" b="1" cap="all"/>
            </a:lvl1pPr>
          </a:lstStyle>
          <a:p>
            <a:r>
              <a:rPr lang="fi-FI" smtClean="0"/>
              <a:t>Muokkaa perustyyl. napsautt.</a:t>
            </a:r>
            <a:endParaRPr lang="fi-FI" dirty="0"/>
          </a:p>
        </p:txBody>
      </p:sp>
      <p:sp>
        <p:nvSpPr>
          <p:cNvPr id="3" name="Tekstin paikkamerkki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i-FI" smtClean="0"/>
              <a:t>Muokkaa tekstin perustyylejä napsauttamalla</a:t>
            </a:r>
          </a:p>
        </p:txBody>
      </p:sp>
      <p:sp>
        <p:nvSpPr>
          <p:cNvPr id="4" name="Rectangle 5"/>
          <p:cNvSpPr>
            <a:spLocks noGrp="1" noChangeArrowheads="1"/>
          </p:cNvSpPr>
          <p:nvPr>
            <p:ph type="ftr" sz="quarter" idx="10"/>
          </p:nvPr>
        </p:nvSpPr>
        <p:spPr>
          <a:xfrm>
            <a:off x="685800" y="6477000"/>
            <a:ext cx="1676400" cy="476250"/>
          </a:xfrm>
        </p:spPr>
        <p:txBody>
          <a:bodyPr/>
          <a:lstStyle>
            <a:lvl1pPr>
              <a:defRPr/>
            </a:lvl1pPr>
          </a:lstStyle>
          <a:p>
            <a:r>
              <a:rPr lang="fi-FI" dirty="0" smtClean="0"/>
              <a:t>Kansalainen ja Eurooppa</a:t>
            </a:r>
            <a:endParaRPr lang="fi-FI" dirty="0"/>
          </a:p>
        </p:txBody>
      </p:sp>
      <p:sp>
        <p:nvSpPr>
          <p:cNvPr id="5" name="Rectangle 6"/>
          <p:cNvSpPr>
            <a:spLocks noGrp="1" noChangeArrowheads="1"/>
          </p:cNvSpPr>
          <p:nvPr>
            <p:ph type="sldNum" sz="quarter" idx="11"/>
          </p:nvPr>
        </p:nvSpPr>
        <p:spPr/>
        <p:txBody>
          <a:bodyPr/>
          <a:lstStyle>
            <a:lvl1pPr>
              <a:defRPr/>
            </a:lvl1pPr>
          </a:lstStyle>
          <a:p>
            <a:fld id="{1C34B0FF-1D3A-406F-AFB5-CCFAB7A921C1}" type="slidenum">
              <a:rPr lang="fi-FI" smtClean="0"/>
              <a:pPr/>
              <a:t>‹#›</a:t>
            </a:fld>
            <a:endParaRPr lang="fi-FI" dirty="0"/>
          </a:p>
        </p:txBody>
      </p:sp>
    </p:spTree>
  </p:cSld>
  <p:clrMapOvr>
    <a:masterClrMapping/>
  </p:clrMapOvr>
  <p:transition advTm="500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Kaksi sisältökohdetta">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smtClean="0"/>
              <a:t>Muokkaa perustyyl. napsautt.</a:t>
            </a:r>
            <a:endParaRPr lang="fi-FI"/>
          </a:p>
        </p:txBody>
      </p:sp>
      <p:sp>
        <p:nvSpPr>
          <p:cNvPr id="3" name="Sisällön paikkamerkki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4" name="Sisällön paikkamerkki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5" name="Rectangle 5"/>
          <p:cNvSpPr>
            <a:spLocks noGrp="1" noChangeArrowheads="1"/>
          </p:cNvSpPr>
          <p:nvPr>
            <p:ph type="ftr" sz="quarter" idx="10"/>
          </p:nvPr>
        </p:nvSpPr>
        <p:spPr>
          <a:ln/>
        </p:spPr>
        <p:txBody>
          <a:bodyPr/>
          <a:lstStyle>
            <a:lvl1pPr>
              <a:defRPr/>
            </a:lvl1pPr>
          </a:lstStyle>
          <a:p>
            <a:r>
              <a:rPr lang="fi-FI" dirty="0" smtClean="0"/>
              <a:t>Kansalainen ja Eurooppa</a:t>
            </a:r>
            <a:endParaRPr lang="fi-FI" dirty="0"/>
          </a:p>
        </p:txBody>
      </p:sp>
      <p:sp>
        <p:nvSpPr>
          <p:cNvPr id="6" name="Rectangle 6"/>
          <p:cNvSpPr>
            <a:spLocks noGrp="1" noChangeArrowheads="1"/>
          </p:cNvSpPr>
          <p:nvPr>
            <p:ph type="sldNum" sz="quarter" idx="11"/>
          </p:nvPr>
        </p:nvSpPr>
        <p:spPr>
          <a:ln/>
        </p:spPr>
        <p:txBody>
          <a:bodyPr/>
          <a:lstStyle>
            <a:lvl1pPr>
              <a:defRPr/>
            </a:lvl1pPr>
          </a:lstStyle>
          <a:p>
            <a:fld id="{1C34B0FF-1D3A-406F-AFB5-CCFAB7A921C1}" type="slidenum">
              <a:rPr lang="fi-FI" smtClean="0"/>
              <a:pPr/>
              <a:t>‹#›</a:t>
            </a:fld>
            <a:endParaRPr lang="fi-FI" dirty="0"/>
          </a:p>
        </p:txBody>
      </p:sp>
    </p:spTree>
  </p:cSld>
  <p:clrMapOvr>
    <a:masterClrMapping/>
  </p:clrMapOvr>
  <p:transition advTm="500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Vertailu">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lvl1pPr>
              <a:defRPr/>
            </a:lvl1pPr>
          </a:lstStyle>
          <a:p>
            <a:r>
              <a:rPr lang="fi-FI" smtClean="0"/>
              <a:t>Muokkaa perustyyl. napsautt.</a:t>
            </a:r>
            <a:endParaRPr lang="fi-FI"/>
          </a:p>
        </p:txBody>
      </p:sp>
      <p:sp>
        <p:nvSpPr>
          <p:cNvPr id="4" name="Sisällön paikkamerkki 3"/>
          <p:cNvSpPr>
            <a:spLocks noGrp="1"/>
          </p:cNvSpPr>
          <p:nvPr>
            <p:ph sz="half" idx="2"/>
          </p:nvPr>
        </p:nvSpPr>
        <p:spPr>
          <a:xfrm>
            <a:off x="457200" y="2865437"/>
            <a:ext cx="4040188" cy="3687763"/>
          </a:xfrm>
        </p:spPr>
        <p:txBody>
          <a:bodyPr/>
          <a:lstStyle>
            <a:lvl1pPr>
              <a:defRPr sz="2400" b="0" i="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i-FI" smtClean="0"/>
              <a:t>Muokkaa tekstin perustyylejä napsauttamalla</a:t>
            </a:r>
          </a:p>
          <a:p>
            <a:pPr lvl="1"/>
            <a:r>
              <a:rPr lang="fi-FI" smtClean="0"/>
              <a:t>toinen taso</a:t>
            </a:r>
          </a:p>
          <a:p>
            <a:pPr lvl="2"/>
            <a:r>
              <a:rPr lang="fi-FI" smtClean="0"/>
              <a:t>kolmas taso</a:t>
            </a:r>
          </a:p>
        </p:txBody>
      </p:sp>
      <p:sp>
        <p:nvSpPr>
          <p:cNvPr id="5" name="Tekstin paikkamerkki 4"/>
          <p:cNvSpPr>
            <a:spLocks noGrp="1"/>
          </p:cNvSpPr>
          <p:nvPr>
            <p:ph type="body" sz="quarter" idx="3"/>
          </p:nvPr>
        </p:nvSpPr>
        <p:spPr>
          <a:xfrm>
            <a:off x="454025" y="2323570"/>
            <a:ext cx="4041775" cy="6096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smtClean="0"/>
              <a:t>Muokkaa tekstin perustyylejä napsauttamalla</a:t>
            </a:r>
          </a:p>
        </p:txBody>
      </p:sp>
      <p:sp>
        <p:nvSpPr>
          <p:cNvPr id="6" name="Sisällön paikkamerkki 5"/>
          <p:cNvSpPr>
            <a:spLocks noGrp="1"/>
          </p:cNvSpPr>
          <p:nvPr>
            <p:ph sz="quarter" idx="4"/>
          </p:nvPr>
        </p:nvSpPr>
        <p:spPr>
          <a:xfrm>
            <a:off x="4645025" y="2865437"/>
            <a:ext cx="4041775" cy="3687763"/>
          </a:xfrm>
        </p:spPr>
        <p:txBody>
          <a:bodyPr/>
          <a:lstStyle>
            <a:lvl1pPr>
              <a:defRPr sz="2400" b="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i-FI" smtClean="0"/>
              <a:t>Muokkaa tekstin perustyylejä napsauttamalla</a:t>
            </a:r>
          </a:p>
          <a:p>
            <a:pPr lvl="1"/>
            <a:r>
              <a:rPr lang="fi-FI" smtClean="0"/>
              <a:t>toinen taso</a:t>
            </a:r>
          </a:p>
          <a:p>
            <a:pPr lvl="2"/>
            <a:r>
              <a:rPr lang="fi-FI" smtClean="0"/>
              <a:t>kolmas taso</a:t>
            </a:r>
          </a:p>
        </p:txBody>
      </p:sp>
      <p:sp>
        <p:nvSpPr>
          <p:cNvPr id="10" name="Tekstin paikkamerkki 4"/>
          <p:cNvSpPr>
            <a:spLocks noGrp="1"/>
          </p:cNvSpPr>
          <p:nvPr>
            <p:ph type="body" sz="quarter" idx="13"/>
          </p:nvPr>
        </p:nvSpPr>
        <p:spPr>
          <a:xfrm>
            <a:off x="4648200" y="2332038"/>
            <a:ext cx="4041775" cy="6096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smtClean="0"/>
              <a:t>Muokkaa tekstin perustyylejä napsauttamalla</a:t>
            </a:r>
          </a:p>
        </p:txBody>
      </p:sp>
      <p:sp>
        <p:nvSpPr>
          <p:cNvPr id="7" name="Rectangle 5"/>
          <p:cNvSpPr>
            <a:spLocks noGrp="1" noChangeArrowheads="1"/>
          </p:cNvSpPr>
          <p:nvPr>
            <p:ph type="ftr" sz="quarter" idx="14"/>
          </p:nvPr>
        </p:nvSpPr>
        <p:spPr>
          <a:ln/>
        </p:spPr>
        <p:txBody>
          <a:bodyPr/>
          <a:lstStyle>
            <a:lvl1pPr>
              <a:defRPr/>
            </a:lvl1pPr>
          </a:lstStyle>
          <a:p>
            <a:r>
              <a:rPr lang="fi-FI" dirty="0" smtClean="0"/>
              <a:t>Kansalainen ja Eurooppa</a:t>
            </a:r>
            <a:endParaRPr lang="fi-FI" dirty="0"/>
          </a:p>
        </p:txBody>
      </p:sp>
      <p:sp>
        <p:nvSpPr>
          <p:cNvPr id="8" name="Rectangle 6"/>
          <p:cNvSpPr>
            <a:spLocks noGrp="1" noChangeArrowheads="1"/>
          </p:cNvSpPr>
          <p:nvPr>
            <p:ph type="sldNum" sz="quarter" idx="15"/>
          </p:nvPr>
        </p:nvSpPr>
        <p:spPr>
          <a:ln/>
        </p:spPr>
        <p:txBody>
          <a:bodyPr/>
          <a:lstStyle>
            <a:lvl1pPr>
              <a:defRPr/>
            </a:lvl1pPr>
          </a:lstStyle>
          <a:p>
            <a:fld id="{1C34B0FF-1D3A-406F-AFB5-CCFAB7A921C1}" type="slidenum">
              <a:rPr lang="fi-FI" smtClean="0"/>
              <a:pPr/>
              <a:t>‹#›</a:t>
            </a:fld>
            <a:endParaRPr lang="fi-FI" dirty="0"/>
          </a:p>
        </p:txBody>
      </p:sp>
    </p:spTree>
  </p:cSld>
  <p:clrMapOvr>
    <a:masterClrMapping/>
  </p:clrMapOvr>
  <p:transition advTm="500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Vain otsikko">
    <p:spTree>
      <p:nvGrpSpPr>
        <p:cNvPr id="1" name=""/>
        <p:cNvGrpSpPr/>
        <p:nvPr/>
      </p:nvGrpSpPr>
      <p:grpSpPr>
        <a:xfrm>
          <a:off x="0" y="0"/>
          <a:ext cx="0" cy="0"/>
          <a:chOff x="0" y="0"/>
          <a:chExt cx="0" cy="0"/>
        </a:xfrm>
      </p:grpSpPr>
      <p:pic>
        <p:nvPicPr>
          <p:cNvPr id="3" name="Picture 7"/>
          <p:cNvPicPr>
            <a:picLocks noChangeAspect="1"/>
          </p:cNvPicPr>
          <p:nvPr/>
        </p:nvPicPr>
        <p:blipFill>
          <a:blip r:embed="rId2" cstate="print"/>
          <a:srcRect/>
          <a:stretch>
            <a:fillRect/>
          </a:stretch>
        </p:blipFill>
        <p:spPr bwMode="auto">
          <a:xfrm>
            <a:off x="3981450" y="1898650"/>
            <a:ext cx="1181100" cy="3060700"/>
          </a:xfrm>
          <a:prstGeom prst="rect">
            <a:avLst/>
          </a:prstGeom>
          <a:noFill/>
          <a:ln w="9525">
            <a:noFill/>
            <a:miter lim="800000"/>
            <a:headEnd/>
            <a:tailEnd/>
          </a:ln>
        </p:spPr>
      </p:pic>
      <p:sp>
        <p:nvSpPr>
          <p:cNvPr id="2" name="Otsikko 1"/>
          <p:cNvSpPr>
            <a:spLocks noGrp="1"/>
          </p:cNvSpPr>
          <p:nvPr>
            <p:ph type="title"/>
          </p:nvPr>
        </p:nvSpPr>
        <p:spPr/>
        <p:txBody>
          <a:bodyPr/>
          <a:lstStyle/>
          <a:p>
            <a:r>
              <a:rPr lang="fi-FI" smtClean="0"/>
              <a:t>Muokkaa perustyyl. napsautt.</a:t>
            </a:r>
            <a:endParaRPr lang="fi-FI"/>
          </a:p>
        </p:txBody>
      </p:sp>
      <p:sp>
        <p:nvSpPr>
          <p:cNvPr id="4" name="Rectangle 5"/>
          <p:cNvSpPr>
            <a:spLocks noGrp="1" noChangeArrowheads="1"/>
          </p:cNvSpPr>
          <p:nvPr>
            <p:ph type="ftr" sz="quarter" idx="10"/>
          </p:nvPr>
        </p:nvSpPr>
        <p:spPr/>
        <p:txBody>
          <a:bodyPr/>
          <a:lstStyle>
            <a:lvl1pPr>
              <a:defRPr/>
            </a:lvl1pPr>
          </a:lstStyle>
          <a:p>
            <a:r>
              <a:rPr lang="fi-FI" dirty="0" smtClean="0"/>
              <a:t>Kansalainen ja Eurooppa</a:t>
            </a:r>
            <a:endParaRPr lang="fi-FI" dirty="0"/>
          </a:p>
        </p:txBody>
      </p:sp>
      <p:sp>
        <p:nvSpPr>
          <p:cNvPr id="5" name="Rectangle 6"/>
          <p:cNvSpPr>
            <a:spLocks noGrp="1" noChangeArrowheads="1"/>
          </p:cNvSpPr>
          <p:nvPr>
            <p:ph type="sldNum" sz="quarter" idx="11"/>
          </p:nvPr>
        </p:nvSpPr>
        <p:spPr/>
        <p:txBody>
          <a:bodyPr/>
          <a:lstStyle>
            <a:lvl1pPr>
              <a:defRPr/>
            </a:lvl1pPr>
          </a:lstStyle>
          <a:p>
            <a:fld id="{1C34B0FF-1D3A-406F-AFB5-CCFAB7A921C1}" type="slidenum">
              <a:rPr lang="fi-FI" smtClean="0"/>
              <a:pPr/>
              <a:t>‹#›</a:t>
            </a:fld>
            <a:endParaRPr lang="fi-FI" dirty="0"/>
          </a:p>
        </p:txBody>
      </p:sp>
    </p:spTree>
  </p:cSld>
  <p:clrMapOvr>
    <a:masterClrMapping/>
  </p:clrMapOvr>
  <p:transition advTm="500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yhjä">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r>
              <a:rPr lang="fi-FI" dirty="0" smtClean="0"/>
              <a:t>Kansalainen ja Eurooppa</a:t>
            </a:r>
            <a:endParaRPr lang="fi-FI" dirty="0"/>
          </a:p>
        </p:txBody>
      </p:sp>
      <p:sp>
        <p:nvSpPr>
          <p:cNvPr id="3" name="Rectangle 6"/>
          <p:cNvSpPr>
            <a:spLocks noGrp="1" noChangeArrowheads="1"/>
          </p:cNvSpPr>
          <p:nvPr>
            <p:ph type="sldNum" sz="quarter" idx="11"/>
          </p:nvPr>
        </p:nvSpPr>
        <p:spPr>
          <a:ln/>
        </p:spPr>
        <p:txBody>
          <a:bodyPr/>
          <a:lstStyle>
            <a:lvl1pPr>
              <a:defRPr/>
            </a:lvl1pPr>
          </a:lstStyle>
          <a:p>
            <a:fld id="{1C34B0FF-1D3A-406F-AFB5-CCFAB7A921C1}" type="slidenum">
              <a:rPr lang="fi-FI" smtClean="0"/>
              <a:pPr/>
              <a:t>‹#›</a:t>
            </a:fld>
            <a:endParaRPr lang="fi-FI" dirty="0"/>
          </a:p>
        </p:txBody>
      </p:sp>
    </p:spTree>
  </p:cSld>
  <p:clrMapOvr>
    <a:masterClrMapping/>
  </p:clrMapOvr>
  <p:transition advTm="500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tsikollinen sisältö">
    <p:spTree>
      <p:nvGrpSpPr>
        <p:cNvPr id="1" name=""/>
        <p:cNvGrpSpPr/>
        <p:nvPr/>
      </p:nvGrpSpPr>
      <p:grpSpPr>
        <a:xfrm>
          <a:off x="0" y="0"/>
          <a:ext cx="0" cy="0"/>
          <a:chOff x="0" y="0"/>
          <a:chExt cx="0" cy="0"/>
        </a:xfrm>
      </p:grpSpPr>
      <p:sp>
        <p:nvSpPr>
          <p:cNvPr id="2" name="Otsikko 1"/>
          <p:cNvSpPr>
            <a:spLocks noGrp="1"/>
          </p:cNvSpPr>
          <p:nvPr>
            <p:ph type="title"/>
          </p:nvPr>
        </p:nvSpPr>
        <p:spPr>
          <a:xfrm>
            <a:off x="457200" y="1219200"/>
            <a:ext cx="3008313" cy="762000"/>
          </a:xfrm>
        </p:spPr>
        <p:txBody>
          <a:bodyPr anchor="b"/>
          <a:lstStyle>
            <a:lvl1pPr algn="l">
              <a:defRPr sz="2000" b="1"/>
            </a:lvl1pPr>
          </a:lstStyle>
          <a:p>
            <a:r>
              <a:rPr lang="fi-FI" smtClean="0"/>
              <a:t>Muokkaa perustyyl. napsautt.</a:t>
            </a:r>
            <a:endParaRPr lang="fi-FI" dirty="0"/>
          </a:p>
        </p:txBody>
      </p:sp>
      <p:sp>
        <p:nvSpPr>
          <p:cNvPr id="3" name="Sisällön paikkamerkki 2"/>
          <p:cNvSpPr>
            <a:spLocks noGrp="1"/>
          </p:cNvSpPr>
          <p:nvPr>
            <p:ph idx="1"/>
          </p:nvPr>
        </p:nvSpPr>
        <p:spPr>
          <a:xfrm>
            <a:off x="3657600" y="1143000"/>
            <a:ext cx="5111750" cy="49069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i-FI" smtClean="0"/>
              <a:t>Muokkaa tekstin perustyylejä napsauttamalla</a:t>
            </a:r>
          </a:p>
          <a:p>
            <a:pPr lvl="1"/>
            <a:r>
              <a:rPr lang="fi-FI" smtClean="0"/>
              <a:t>toinen taso</a:t>
            </a:r>
          </a:p>
          <a:p>
            <a:pPr lvl="2"/>
            <a:r>
              <a:rPr lang="fi-FI" smtClean="0"/>
              <a:t>kolmas taso</a:t>
            </a:r>
          </a:p>
        </p:txBody>
      </p:sp>
      <p:sp>
        <p:nvSpPr>
          <p:cNvPr id="4" name="Tekstin paikkamerkki 3"/>
          <p:cNvSpPr>
            <a:spLocks noGrp="1"/>
          </p:cNvSpPr>
          <p:nvPr>
            <p:ph type="body" sz="half" idx="2"/>
          </p:nvPr>
        </p:nvSpPr>
        <p:spPr>
          <a:xfrm>
            <a:off x="457200" y="2209800"/>
            <a:ext cx="3008313" cy="39163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i-FI" smtClean="0"/>
              <a:t>Muokkaa tekstin perustyylejä napsauttamalla</a:t>
            </a:r>
          </a:p>
        </p:txBody>
      </p:sp>
      <p:sp>
        <p:nvSpPr>
          <p:cNvPr id="5" name="Rectangle 5"/>
          <p:cNvSpPr>
            <a:spLocks noGrp="1" noChangeArrowheads="1"/>
          </p:cNvSpPr>
          <p:nvPr>
            <p:ph type="ftr" sz="quarter" idx="10"/>
          </p:nvPr>
        </p:nvSpPr>
        <p:spPr>
          <a:ln/>
        </p:spPr>
        <p:txBody>
          <a:bodyPr/>
          <a:lstStyle>
            <a:lvl1pPr>
              <a:defRPr/>
            </a:lvl1pPr>
          </a:lstStyle>
          <a:p>
            <a:r>
              <a:rPr lang="fi-FI" dirty="0" smtClean="0"/>
              <a:t>Kansalainen ja Eurooppa</a:t>
            </a:r>
            <a:endParaRPr lang="fi-FI" dirty="0"/>
          </a:p>
        </p:txBody>
      </p:sp>
      <p:sp>
        <p:nvSpPr>
          <p:cNvPr id="6" name="Rectangle 6"/>
          <p:cNvSpPr>
            <a:spLocks noGrp="1" noChangeArrowheads="1"/>
          </p:cNvSpPr>
          <p:nvPr>
            <p:ph type="sldNum" sz="quarter" idx="11"/>
          </p:nvPr>
        </p:nvSpPr>
        <p:spPr>
          <a:ln/>
        </p:spPr>
        <p:txBody>
          <a:bodyPr/>
          <a:lstStyle>
            <a:lvl1pPr>
              <a:defRPr/>
            </a:lvl1pPr>
          </a:lstStyle>
          <a:p>
            <a:fld id="{1C34B0FF-1D3A-406F-AFB5-CCFAB7A921C1}" type="slidenum">
              <a:rPr lang="fi-FI" smtClean="0"/>
              <a:pPr/>
              <a:t>‹#›</a:t>
            </a:fld>
            <a:endParaRPr lang="fi-FI" dirty="0"/>
          </a:p>
        </p:txBody>
      </p:sp>
    </p:spTree>
  </p:cSld>
  <p:clrMapOvr>
    <a:masterClrMapping/>
  </p:clrMapOvr>
  <p:transition advTm="500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tsikollinen kuva">
    <p:spTree>
      <p:nvGrpSpPr>
        <p:cNvPr id="1" name=""/>
        <p:cNvGrpSpPr/>
        <p:nvPr/>
      </p:nvGrpSpPr>
      <p:grpSpPr>
        <a:xfrm>
          <a:off x="0" y="0"/>
          <a:ext cx="0" cy="0"/>
          <a:chOff x="0" y="0"/>
          <a:chExt cx="0" cy="0"/>
        </a:xfrm>
      </p:grpSpPr>
      <p:sp>
        <p:nvSpPr>
          <p:cNvPr id="2" name="Otsikko 1"/>
          <p:cNvSpPr>
            <a:spLocks noGrp="1"/>
          </p:cNvSpPr>
          <p:nvPr>
            <p:ph type="title"/>
          </p:nvPr>
        </p:nvSpPr>
        <p:spPr>
          <a:xfrm>
            <a:off x="1792288" y="4800600"/>
            <a:ext cx="5486400" cy="566738"/>
          </a:xfrm>
        </p:spPr>
        <p:txBody>
          <a:bodyPr anchor="b"/>
          <a:lstStyle>
            <a:lvl1pPr algn="l">
              <a:defRPr sz="2000" b="1"/>
            </a:lvl1pPr>
          </a:lstStyle>
          <a:p>
            <a:r>
              <a:rPr lang="fi-FI" smtClean="0"/>
              <a:t>Muokkaa perustyyl. napsautt.</a:t>
            </a:r>
            <a:endParaRPr lang="fi-FI"/>
          </a:p>
        </p:txBody>
      </p:sp>
      <p:sp>
        <p:nvSpPr>
          <p:cNvPr id="3" name="Kuvan paikkamerkki 2"/>
          <p:cNvSpPr>
            <a:spLocks noGrp="1"/>
          </p:cNvSpPr>
          <p:nvPr>
            <p:ph type="pic" idx="1"/>
          </p:nvPr>
        </p:nvSpPr>
        <p:spPr>
          <a:xfrm>
            <a:off x="1792288" y="1142999"/>
            <a:ext cx="5486400" cy="381000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fi-FI" noProof="0" dirty="0" smtClean="0"/>
              <a:t>Lisää kuva napsauttamalla kuvaketta</a:t>
            </a:r>
          </a:p>
        </p:txBody>
      </p:sp>
      <p:sp>
        <p:nvSpPr>
          <p:cNvPr id="4" name="Tekstin paikkamerkki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i-FI" smtClean="0"/>
              <a:t>Muokkaa tekstin perustyylejä napsauttamalla</a:t>
            </a:r>
          </a:p>
        </p:txBody>
      </p:sp>
      <p:sp>
        <p:nvSpPr>
          <p:cNvPr id="5" name="Rectangle 5"/>
          <p:cNvSpPr>
            <a:spLocks noGrp="1" noChangeArrowheads="1"/>
          </p:cNvSpPr>
          <p:nvPr>
            <p:ph type="ftr" sz="quarter" idx="10"/>
          </p:nvPr>
        </p:nvSpPr>
        <p:spPr>
          <a:ln/>
        </p:spPr>
        <p:txBody>
          <a:bodyPr/>
          <a:lstStyle>
            <a:lvl1pPr>
              <a:defRPr/>
            </a:lvl1pPr>
          </a:lstStyle>
          <a:p>
            <a:r>
              <a:rPr lang="fi-FI" dirty="0" smtClean="0"/>
              <a:t>Kansalainen ja Eurooppa</a:t>
            </a:r>
            <a:endParaRPr lang="fi-FI" dirty="0"/>
          </a:p>
        </p:txBody>
      </p:sp>
      <p:sp>
        <p:nvSpPr>
          <p:cNvPr id="6" name="Rectangle 6"/>
          <p:cNvSpPr>
            <a:spLocks noGrp="1" noChangeArrowheads="1"/>
          </p:cNvSpPr>
          <p:nvPr>
            <p:ph type="sldNum" sz="quarter" idx="11"/>
          </p:nvPr>
        </p:nvSpPr>
        <p:spPr>
          <a:ln/>
        </p:spPr>
        <p:txBody>
          <a:bodyPr/>
          <a:lstStyle>
            <a:lvl1pPr>
              <a:defRPr/>
            </a:lvl1pPr>
          </a:lstStyle>
          <a:p>
            <a:fld id="{1C34B0FF-1D3A-406F-AFB5-CCFAB7A921C1}" type="slidenum">
              <a:rPr lang="fi-FI" smtClean="0"/>
              <a:pPr/>
              <a:t>‹#›</a:t>
            </a:fld>
            <a:endParaRPr lang="fi-FI" dirty="0"/>
          </a:p>
        </p:txBody>
      </p:sp>
    </p:spTree>
  </p:cSld>
  <p:clrMapOvr>
    <a:masterClrMapping/>
  </p:clrMapOvr>
  <p:transition advTm="500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4.png"/><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Kuva 4" descr="kans_ppt_eur_3.pdf"/>
          <p:cNvPicPr>
            <a:picLocks noChangeAspect="1"/>
          </p:cNvPicPr>
          <p:nvPr/>
        </p:nvPicPr>
        <p:blipFill>
          <a:blip r:embed="rId14" cstate="print"/>
          <a:srcRect/>
          <a:stretch>
            <a:fillRect/>
          </a:stretch>
        </p:blipFill>
        <p:spPr bwMode="auto">
          <a:xfrm>
            <a:off x="0" y="0"/>
            <a:ext cx="9144000" cy="6858000"/>
          </a:xfrm>
          <a:prstGeom prst="rect">
            <a:avLst/>
          </a:prstGeom>
          <a:noFill/>
          <a:ln w="9525">
            <a:noFill/>
            <a:miter lim="800000"/>
            <a:headEnd/>
            <a:tailEnd/>
          </a:ln>
        </p:spPr>
      </p:pic>
      <p:pic>
        <p:nvPicPr>
          <p:cNvPr id="1027" name="Kuva 9"/>
          <p:cNvPicPr>
            <a:picLocks noChangeAspect="1"/>
          </p:cNvPicPr>
          <p:nvPr/>
        </p:nvPicPr>
        <p:blipFill>
          <a:blip r:embed="rId15" cstate="print"/>
          <a:srcRect/>
          <a:stretch>
            <a:fillRect/>
          </a:stretch>
        </p:blipFill>
        <p:spPr bwMode="auto">
          <a:xfrm>
            <a:off x="228600" y="6407150"/>
            <a:ext cx="465138" cy="450850"/>
          </a:xfrm>
          <a:prstGeom prst="rect">
            <a:avLst/>
          </a:prstGeom>
          <a:noFill/>
          <a:ln w="9525">
            <a:noFill/>
            <a:miter lim="800000"/>
            <a:headEnd/>
            <a:tailEnd/>
          </a:ln>
        </p:spPr>
      </p:pic>
      <p:sp>
        <p:nvSpPr>
          <p:cNvPr id="1028" name="Rectangle 2"/>
          <p:cNvSpPr>
            <a:spLocks noGrp="1" noChangeArrowheads="1"/>
          </p:cNvSpPr>
          <p:nvPr>
            <p:ph type="title"/>
          </p:nvPr>
        </p:nvSpPr>
        <p:spPr bwMode="auto">
          <a:xfrm>
            <a:off x="457200" y="990600"/>
            <a:ext cx="8229600" cy="76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i-FI" smtClean="0"/>
              <a:t>Muokkaa perustyyl. napsautt.</a:t>
            </a:r>
          </a:p>
        </p:txBody>
      </p:sp>
      <p:sp>
        <p:nvSpPr>
          <p:cNvPr id="1029" name="Rectangle 3"/>
          <p:cNvSpPr>
            <a:spLocks noGrp="1" noChangeArrowheads="1"/>
          </p:cNvSpPr>
          <p:nvPr>
            <p:ph type="body" idx="1"/>
          </p:nvPr>
        </p:nvSpPr>
        <p:spPr bwMode="auto">
          <a:xfrm>
            <a:off x="457200" y="2332038"/>
            <a:ext cx="8229600" cy="42973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i-FI" smtClean="0"/>
              <a:t>Muokkaa tekstin perustyylejä napsauttamalla</a:t>
            </a:r>
          </a:p>
          <a:p>
            <a:pPr lvl="1"/>
            <a:r>
              <a:rPr lang="fi-FI" smtClean="0"/>
              <a:t>toinen taso</a:t>
            </a:r>
          </a:p>
          <a:p>
            <a:pPr lvl="2"/>
            <a:r>
              <a:rPr lang="fi-FI" smtClean="0"/>
              <a:t>kolmas taso</a:t>
            </a:r>
          </a:p>
        </p:txBody>
      </p:sp>
      <p:sp>
        <p:nvSpPr>
          <p:cNvPr id="2" name="Rectangle 5"/>
          <p:cNvSpPr>
            <a:spLocks noGrp="1" noChangeArrowheads="1"/>
          </p:cNvSpPr>
          <p:nvPr>
            <p:ph type="ftr" sz="quarter" idx="3"/>
          </p:nvPr>
        </p:nvSpPr>
        <p:spPr bwMode="auto">
          <a:xfrm>
            <a:off x="609600" y="6477000"/>
            <a:ext cx="1676400"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100">
                <a:solidFill>
                  <a:srgbClr val="800000"/>
                </a:solidFill>
                <a:latin typeface="Arial" pitchFamily="34" charset="0"/>
                <a:ea typeface="+mn-ea"/>
                <a:cs typeface="Arial" pitchFamily="34" charset="0"/>
              </a:defRPr>
            </a:lvl1pPr>
          </a:lstStyle>
          <a:p>
            <a:r>
              <a:rPr lang="fi-FI" dirty="0" smtClean="0"/>
              <a:t>Kansalainen ja Eurooppa</a:t>
            </a:r>
            <a:endParaRPr lang="fi-FI" dirty="0"/>
          </a:p>
        </p:txBody>
      </p:sp>
      <p:sp>
        <p:nvSpPr>
          <p:cNvPr id="1030" name="Rectangle 6"/>
          <p:cNvSpPr>
            <a:spLocks noGrp="1" noChangeArrowheads="1"/>
          </p:cNvSpPr>
          <p:nvPr>
            <p:ph type="sldNum" sz="quarter" idx="4"/>
          </p:nvPr>
        </p:nvSpPr>
        <p:spPr bwMode="auto">
          <a:xfrm>
            <a:off x="228600" y="6477000"/>
            <a:ext cx="423863"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100">
                <a:solidFill>
                  <a:srgbClr val="800000"/>
                </a:solidFill>
                <a:latin typeface="Arial" charset="0"/>
                <a:cs typeface="Arial" charset="0"/>
              </a:defRPr>
            </a:lvl1pPr>
          </a:lstStyle>
          <a:p>
            <a:fld id="{1C34B0FF-1D3A-406F-AFB5-CCFAB7A921C1}" type="slidenum">
              <a:rPr lang="fi-FI" smtClean="0"/>
              <a:pPr/>
              <a:t>‹#›</a:t>
            </a:fld>
            <a:endParaRPr lang="fi-FI" dirty="0"/>
          </a:p>
        </p:txBody>
      </p:sp>
      <p:pic>
        <p:nvPicPr>
          <p:cNvPr id="1032" name="Picture 7"/>
          <p:cNvPicPr>
            <a:picLocks noChangeAspect="1"/>
          </p:cNvPicPr>
          <p:nvPr/>
        </p:nvPicPr>
        <p:blipFill>
          <a:blip r:embed="rId16" cstate="print"/>
          <a:srcRect/>
          <a:stretch>
            <a:fillRect/>
          </a:stretch>
        </p:blipFill>
        <p:spPr bwMode="auto">
          <a:xfrm rot="-5801678">
            <a:off x="1609725" y="-882650"/>
            <a:ext cx="1181100" cy="30607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ransition advTm="5000"/>
  <p:timing>
    <p:tnLst>
      <p:par>
        <p:cTn id="1" dur="indefinite" restart="never" nodeType="tmRoot"/>
      </p:par>
    </p:tnLst>
  </p:timing>
  <p:hf hdr="0" dt="0"/>
  <p:txStyles>
    <p:titleStyle>
      <a:lvl1pPr algn="l" rtl="0" eaLnBrk="1" fontAlgn="base" hangingPunct="1">
        <a:spcBef>
          <a:spcPct val="0"/>
        </a:spcBef>
        <a:spcAft>
          <a:spcPct val="0"/>
        </a:spcAft>
        <a:defRPr sz="3800" b="1">
          <a:solidFill>
            <a:srgbClr val="800000"/>
          </a:solidFill>
          <a:latin typeface="Arial"/>
          <a:ea typeface="Arial" pitchFamily="-108" charset="0"/>
          <a:cs typeface="Arial"/>
        </a:defRPr>
      </a:lvl1pPr>
      <a:lvl2pPr algn="l" rtl="0" eaLnBrk="1" fontAlgn="base" hangingPunct="1">
        <a:spcBef>
          <a:spcPct val="0"/>
        </a:spcBef>
        <a:spcAft>
          <a:spcPct val="0"/>
        </a:spcAft>
        <a:defRPr sz="3800" b="1">
          <a:solidFill>
            <a:srgbClr val="800000"/>
          </a:solidFill>
          <a:latin typeface="Arial" charset="0"/>
          <a:ea typeface="Arial" pitchFamily="-108" charset="0"/>
          <a:cs typeface="Arial" charset="0"/>
        </a:defRPr>
      </a:lvl2pPr>
      <a:lvl3pPr algn="l" rtl="0" eaLnBrk="1" fontAlgn="base" hangingPunct="1">
        <a:spcBef>
          <a:spcPct val="0"/>
        </a:spcBef>
        <a:spcAft>
          <a:spcPct val="0"/>
        </a:spcAft>
        <a:defRPr sz="3800" b="1">
          <a:solidFill>
            <a:srgbClr val="800000"/>
          </a:solidFill>
          <a:latin typeface="Arial" charset="0"/>
          <a:ea typeface="Arial" pitchFamily="-108" charset="0"/>
          <a:cs typeface="Arial" charset="0"/>
        </a:defRPr>
      </a:lvl3pPr>
      <a:lvl4pPr algn="l" rtl="0" eaLnBrk="1" fontAlgn="base" hangingPunct="1">
        <a:spcBef>
          <a:spcPct val="0"/>
        </a:spcBef>
        <a:spcAft>
          <a:spcPct val="0"/>
        </a:spcAft>
        <a:defRPr sz="3800" b="1">
          <a:solidFill>
            <a:srgbClr val="800000"/>
          </a:solidFill>
          <a:latin typeface="Arial" charset="0"/>
          <a:ea typeface="Arial" pitchFamily="-108" charset="0"/>
          <a:cs typeface="Arial" charset="0"/>
        </a:defRPr>
      </a:lvl4pPr>
      <a:lvl5pPr algn="l" rtl="0" eaLnBrk="1" fontAlgn="base" hangingPunct="1">
        <a:spcBef>
          <a:spcPct val="0"/>
        </a:spcBef>
        <a:spcAft>
          <a:spcPct val="0"/>
        </a:spcAft>
        <a:defRPr sz="3800" b="1">
          <a:solidFill>
            <a:srgbClr val="800000"/>
          </a:solidFill>
          <a:latin typeface="Arial" charset="0"/>
          <a:ea typeface="Arial" pitchFamily="-108" charset="0"/>
          <a:cs typeface="Arial" charset="0"/>
        </a:defRPr>
      </a:lvl5pPr>
      <a:lvl6pPr marL="457200" algn="ctr" rtl="0" eaLnBrk="1" fontAlgn="base" hangingPunct="1">
        <a:spcBef>
          <a:spcPct val="0"/>
        </a:spcBef>
        <a:spcAft>
          <a:spcPct val="0"/>
        </a:spcAft>
        <a:defRPr sz="4400">
          <a:solidFill>
            <a:schemeClr val="tx2"/>
          </a:solidFill>
          <a:latin typeface="Arial" pitchFamily="34" charset="0"/>
          <a:cs typeface="Arial" pitchFamily="34" charset="0"/>
        </a:defRPr>
      </a:lvl6pPr>
      <a:lvl7pPr marL="914400" algn="ctr" rtl="0" eaLnBrk="1" fontAlgn="base" hangingPunct="1">
        <a:spcBef>
          <a:spcPct val="0"/>
        </a:spcBef>
        <a:spcAft>
          <a:spcPct val="0"/>
        </a:spcAft>
        <a:defRPr sz="4400">
          <a:solidFill>
            <a:schemeClr val="tx2"/>
          </a:solidFill>
          <a:latin typeface="Arial" pitchFamily="34" charset="0"/>
          <a:cs typeface="Arial" pitchFamily="34" charset="0"/>
        </a:defRPr>
      </a:lvl7pPr>
      <a:lvl8pPr marL="1371600" algn="ctr" rtl="0" eaLnBrk="1" fontAlgn="base" hangingPunct="1">
        <a:spcBef>
          <a:spcPct val="0"/>
        </a:spcBef>
        <a:spcAft>
          <a:spcPct val="0"/>
        </a:spcAft>
        <a:defRPr sz="4400">
          <a:solidFill>
            <a:schemeClr val="tx2"/>
          </a:solidFill>
          <a:latin typeface="Arial" pitchFamily="34" charset="0"/>
          <a:cs typeface="Arial" pitchFamily="34" charset="0"/>
        </a:defRPr>
      </a:lvl8pPr>
      <a:lvl9pPr marL="1828800" algn="ctr" rtl="0" eaLnBrk="1" fontAlgn="base" hangingPunct="1">
        <a:spcBef>
          <a:spcPct val="0"/>
        </a:spcBef>
        <a:spcAft>
          <a:spcPct val="0"/>
        </a:spcAft>
        <a:defRPr sz="4400">
          <a:solidFill>
            <a:schemeClr val="tx2"/>
          </a:solidFill>
          <a:latin typeface="Arial" pitchFamily="34" charset="0"/>
          <a:cs typeface="Arial" pitchFamily="34" charset="0"/>
        </a:defRPr>
      </a:lvl9pPr>
    </p:titleStyle>
    <p:bodyStyle>
      <a:lvl1pPr marL="342900" indent="-342900" algn="l" rtl="0" eaLnBrk="1" fontAlgn="base" hangingPunct="1">
        <a:spcBef>
          <a:spcPct val="20000"/>
        </a:spcBef>
        <a:spcAft>
          <a:spcPct val="0"/>
        </a:spcAft>
        <a:buSzPct val="65000"/>
        <a:buBlip>
          <a:blip r:embed="rId17"/>
        </a:buBlip>
        <a:defRPr sz="2800">
          <a:solidFill>
            <a:schemeClr val="tx1"/>
          </a:solidFill>
          <a:latin typeface="Arial"/>
          <a:ea typeface="Arial" pitchFamily="-108" charset="0"/>
          <a:cs typeface="Arial"/>
        </a:defRPr>
      </a:lvl1pPr>
      <a:lvl2pPr marL="742950" indent="-285750" algn="l" rtl="0" eaLnBrk="1" fontAlgn="base" hangingPunct="1">
        <a:spcBef>
          <a:spcPct val="20000"/>
        </a:spcBef>
        <a:spcAft>
          <a:spcPct val="0"/>
        </a:spcAft>
        <a:buClr>
          <a:srgbClr val="800000"/>
        </a:buClr>
        <a:buFont typeface="Arial" pitchFamily="34" charset="0"/>
        <a:buChar char="•"/>
        <a:defRPr sz="2600">
          <a:solidFill>
            <a:schemeClr val="tx1"/>
          </a:solidFill>
          <a:latin typeface="Arial"/>
          <a:ea typeface="Arial" pitchFamily="-108" charset="0"/>
          <a:cs typeface="Arial"/>
        </a:defRPr>
      </a:lvl2pPr>
      <a:lvl3pPr marL="1143000" indent="-228600" algn="l" rtl="0" eaLnBrk="1" fontAlgn="base" hangingPunct="1">
        <a:spcBef>
          <a:spcPct val="20000"/>
        </a:spcBef>
        <a:spcAft>
          <a:spcPct val="0"/>
        </a:spcAft>
        <a:buFont typeface="Lucida Grande" pitchFamily="18" charset="0"/>
        <a:buChar char="–"/>
        <a:defRPr sz="2000">
          <a:solidFill>
            <a:schemeClr val="tx1"/>
          </a:solidFill>
          <a:latin typeface="Arial"/>
          <a:ea typeface="Arial" pitchFamily="-108" charset="0"/>
          <a:cs typeface="Arial"/>
        </a:defRPr>
      </a:lvl3pPr>
      <a:lvl4pPr marL="1600200" indent="-228600" algn="l" rtl="0" eaLnBrk="1" fontAlgn="base" hangingPunct="1">
        <a:spcBef>
          <a:spcPct val="20000"/>
        </a:spcBef>
        <a:spcAft>
          <a:spcPct val="0"/>
        </a:spcAft>
        <a:buChar char="–"/>
        <a:defRPr sz="2000">
          <a:solidFill>
            <a:schemeClr val="tx1"/>
          </a:solidFill>
          <a:latin typeface="+mn-lt"/>
          <a:ea typeface="Arial" pitchFamily="-108" charset="0"/>
          <a:cs typeface="+mn-cs"/>
        </a:defRPr>
      </a:lvl4pPr>
      <a:lvl5pPr marL="2057400" indent="-228600" algn="l" rtl="0" eaLnBrk="1" fontAlgn="base" hangingPunct="1">
        <a:spcBef>
          <a:spcPct val="20000"/>
        </a:spcBef>
        <a:spcAft>
          <a:spcPct val="0"/>
        </a:spcAft>
        <a:buChar char="»"/>
        <a:defRPr sz="2000">
          <a:solidFill>
            <a:schemeClr val="tx1"/>
          </a:solidFill>
          <a:latin typeface="+mn-lt"/>
          <a:ea typeface="Arial" pitchFamily="-108" charset="0"/>
          <a:cs typeface="+mn-cs"/>
        </a:defRPr>
      </a:lvl5pPr>
      <a:lvl6pPr marL="2514600" indent="-228600" algn="l" rtl="0" eaLnBrk="1" fontAlgn="base" hangingPunct="1">
        <a:spcBef>
          <a:spcPct val="20000"/>
        </a:spcBef>
        <a:spcAft>
          <a:spcPct val="0"/>
        </a:spcAft>
        <a:buChar char="»"/>
        <a:defRPr sz="2000">
          <a:solidFill>
            <a:schemeClr val="tx1"/>
          </a:solidFill>
          <a:latin typeface="+mn-lt"/>
          <a:cs typeface="+mn-cs"/>
        </a:defRPr>
      </a:lvl6pPr>
      <a:lvl7pPr marL="2971800" indent="-228600" algn="l" rtl="0" eaLnBrk="1" fontAlgn="base" hangingPunct="1">
        <a:spcBef>
          <a:spcPct val="20000"/>
        </a:spcBef>
        <a:spcAft>
          <a:spcPct val="0"/>
        </a:spcAft>
        <a:buChar char="»"/>
        <a:defRPr sz="2000">
          <a:solidFill>
            <a:schemeClr val="tx1"/>
          </a:solidFill>
          <a:latin typeface="+mn-lt"/>
          <a:cs typeface="+mn-cs"/>
        </a:defRPr>
      </a:lvl7pPr>
      <a:lvl8pPr marL="3429000" indent="-228600" algn="l" rtl="0" eaLnBrk="1" fontAlgn="base" hangingPunct="1">
        <a:spcBef>
          <a:spcPct val="20000"/>
        </a:spcBef>
        <a:spcAft>
          <a:spcPct val="0"/>
        </a:spcAft>
        <a:buChar char="»"/>
        <a:defRPr sz="2000">
          <a:solidFill>
            <a:schemeClr val="tx1"/>
          </a:solidFill>
          <a:latin typeface="+mn-lt"/>
          <a:cs typeface="+mn-cs"/>
        </a:defRPr>
      </a:lvl8pPr>
      <a:lvl9pPr marL="3886200" indent="-228600" algn="l" rtl="0" eaLnBrk="1" fontAlgn="base" hangingPunct="1">
        <a:spcBef>
          <a:spcPct val="20000"/>
        </a:spcBef>
        <a:spcAft>
          <a:spcPct val="0"/>
        </a:spcAft>
        <a:buChar char="»"/>
        <a:defRPr sz="2000">
          <a:solidFill>
            <a:schemeClr val="tx1"/>
          </a:solidFill>
          <a:latin typeface="+mn-lt"/>
          <a:cs typeface="+mn-cs"/>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ctrTitle"/>
          </p:nvPr>
        </p:nvSpPr>
        <p:spPr>
          <a:xfrm>
            <a:off x="685800" y="1268759"/>
            <a:ext cx="7772400" cy="2160241"/>
          </a:xfrm>
        </p:spPr>
        <p:txBody>
          <a:bodyPr/>
          <a:lstStyle/>
          <a:p>
            <a:r>
              <a:rPr lang="fi-FI" sz="4400" dirty="0" smtClean="0">
                <a:latin typeface="Calibri" pitchFamily="34" charset="0"/>
                <a:cs typeface="Calibri" pitchFamily="34" charset="0"/>
              </a:rPr>
              <a:t>V Minne menet Eurooppa?</a:t>
            </a:r>
            <a:br>
              <a:rPr lang="fi-FI" sz="4400" dirty="0" smtClean="0">
                <a:latin typeface="Calibri" pitchFamily="34" charset="0"/>
                <a:cs typeface="Calibri" pitchFamily="34" charset="0"/>
              </a:rPr>
            </a:br>
            <a:r>
              <a:rPr lang="fi-FI" sz="4400" dirty="0" smtClean="0">
                <a:latin typeface="Calibri" pitchFamily="34" charset="0"/>
                <a:cs typeface="Calibri" pitchFamily="34" charset="0"/>
              </a:rPr>
              <a:t>Oppikirjan tehtävien vastaukset</a:t>
            </a:r>
            <a:endParaRPr lang="fi-FI" sz="4400" dirty="0">
              <a:latin typeface="Calibri" pitchFamily="34" charset="0"/>
              <a:cs typeface="Calibri" pitchFamily="34" charset="0"/>
            </a:endParaRPr>
          </a:p>
        </p:txBody>
      </p:sp>
      <p:sp>
        <p:nvSpPr>
          <p:cNvPr id="3" name="Alaotsikko 2"/>
          <p:cNvSpPr>
            <a:spLocks noGrp="1"/>
          </p:cNvSpPr>
          <p:nvPr>
            <p:ph type="subTitle" idx="1"/>
          </p:nvPr>
        </p:nvSpPr>
        <p:spPr>
          <a:xfrm>
            <a:off x="1371600" y="3645024"/>
            <a:ext cx="6400800" cy="2736304"/>
          </a:xfrm>
        </p:spPr>
        <p:txBody>
          <a:bodyPr>
            <a:normAutofit/>
          </a:bodyPr>
          <a:lstStyle/>
          <a:p>
            <a:r>
              <a:rPr lang="fi-FI" dirty="0" smtClean="0">
                <a:latin typeface="Calibri" pitchFamily="34" charset="0"/>
                <a:cs typeface="Calibri" pitchFamily="34" charset="0"/>
              </a:rPr>
              <a:t>11. </a:t>
            </a:r>
            <a:r>
              <a:rPr lang="fi-FI" dirty="0" smtClean="0">
                <a:latin typeface="Calibri" pitchFamily="34" charset="0"/>
                <a:cs typeface="Calibri" pitchFamily="34" charset="0"/>
              </a:rPr>
              <a:t>Tulevaisuus suunnittelupöydällä</a:t>
            </a:r>
          </a:p>
          <a:p>
            <a:r>
              <a:rPr lang="fi-FI" dirty="0" smtClean="0">
                <a:latin typeface="Calibri" pitchFamily="34" charset="0"/>
                <a:cs typeface="Calibri" pitchFamily="34" charset="0"/>
              </a:rPr>
              <a:t>12. </a:t>
            </a:r>
            <a:r>
              <a:rPr lang="fi-FI" dirty="0" smtClean="0">
                <a:latin typeface="Calibri" pitchFamily="34" charset="0"/>
                <a:cs typeface="Calibri" pitchFamily="34" charset="0"/>
              </a:rPr>
              <a:t>Onko unionin pakko laajentua?</a:t>
            </a:r>
          </a:p>
          <a:p>
            <a:r>
              <a:rPr lang="fi-FI" dirty="0" smtClean="0">
                <a:latin typeface="Calibri" pitchFamily="34" charset="0"/>
                <a:cs typeface="Calibri" pitchFamily="34" charset="0"/>
              </a:rPr>
              <a:t>13.Puolustuspolitiikan </a:t>
            </a:r>
            <a:r>
              <a:rPr lang="fi-FI" dirty="0" smtClean="0">
                <a:latin typeface="Calibri" pitchFamily="34" charset="0"/>
                <a:cs typeface="Calibri" pitchFamily="34" charset="0"/>
              </a:rPr>
              <a:t>umpisolmut</a:t>
            </a:r>
          </a:p>
          <a:p>
            <a:r>
              <a:rPr lang="fi-FI" dirty="0" smtClean="0">
                <a:latin typeface="Calibri" pitchFamily="34" charset="0"/>
                <a:cs typeface="Calibri" pitchFamily="34" charset="0"/>
              </a:rPr>
              <a:t>14. </a:t>
            </a:r>
            <a:r>
              <a:rPr lang="fi-FI" dirty="0" smtClean="0">
                <a:latin typeface="Calibri" pitchFamily="34" charset="0"/>
                <a:cs typeface="Calibri" pitchFamily="34" charset="0"/>
              </a:rPr>
              <a:t>Globaaleja haasteita</a:t>
            </a:r>
          </a:p>
          <a:p>
            <a:r>
              <a:rPr lang="fi-FI" dirty="0" smtClean="0">
                <a:latin typeface="Calibri" pitchFamily="34" charset="0"/>
                <a:cs typeface="Calibri" pitchFamily="34" charset="0"/>
              </a:rPr>
              <a:t>Kertaus</a:t>
            </a:r>
          </a:p>
          <a:p>
            <a:endParaRPr lang="fi-FI" dirty="0">
              <a:latin typeface="Calibri" pitchFamily="34" charset="0"/>
              <a:cs typeface="Calibri" pitchFamily="34" charset="0"/>
            </a:endParaRPr>
          </a:p>
        </p:txBody>
      </p:sp>
      <p:sp>
        <p:nvSpPr>
          <p:cNvPr id="4" name="Dian numeron paikkamerkki 3"/>
          <p:cNvSpPr>
            <a:spLocks noGrp="1"/>
          </p:cNvSpPr>
          <p:nvPr>
            <p:ph type="sldNum" sz="quarter" idx="11"/>
          </p:nvPr>
        </p:nvSpPr>
        <p:spPr/>
        <p:txBody>
          <a:bodyPr/>
          <a:lstStyle/>
          <a:p>
            <a:fld id="{1C34B0FF-1D3A-406F-AFB5-CCFAB7A921C1}" type="slidenum">
              <a:rPr lang="fi-FI" smtClean="0"/>
              <a:pPr/>
              <a:t>1</a:t>
            </a:fld>
            <a:endParaRPr lang="fi-FI" dirty="0"/>
          </a:p>
        </p:txBody>
      </p:sp>
      <p:sp>
        <p:nvSpPr>
          <p:cNvPr id="5" name="Alatunnisteen paikkamerkki 4"/>
          <p:cNvSpPr>
            <a:spLocks noGrp="1"/>
          </p:cNvSpPr>
          <p:nvPr>
            <p:ph type="ftr" sz="quarter" idx="10"/>
          </p:nvPr>
        </p:nvSpPr>
        <p:spPr/>
        <p:txBody>
          <a:bodyPr/>
          <a:lstStyle/>
          <a:p>
            <a:r>
              <a:rPr lang="fi-FI" dirty="0" smtClean="0"/>
              <a:t>Kansalainen ja Eurooppa</a:t>
            </a:r>
            <a:endParaRPr lang="fi-FI" dirty="0"/>
          </a:p>
        </p:txBody>
      </p:sp>
    </p:spTree>
  </p:cSld>
  <p:clrMapOvr>
    <a:masterClrMapping/>
  </p:clrMapOvr>
  <p:transition advTm="5000"/>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isällön paikkamerkki 2"/>
          <p:cNvSpPr>
            <a:spLocks noGrp="1"/>
          </p:cNvSpPr>
          <p:nvPr>
            <p:ph idx="4294967295"/>
          </p:nvPr>
        </p:nvSpPr>
        <p:spPr>
          <a:xfrm>
            <a:off x="683568" y="1340768"/>
            <a:ext cx="8136904" cy="5288632"/>
          </a:xfrm>
        </p:spPr>
        <p:txBody>
          <a:bodyPr/>
          <a:lstStyle/>
          <a:p>
            <a:pPr lvl="0">
              <a:buNone/>
            </a:pPr>
            <a:r>
              <a:rPr lang="fi-FI" sz="2400" b="1" dirty="0" smtClean="0">
                <a:latin typeface="Calibri" pitchFamily="34" charset="0"/>
                <a:cs typeface="Calibri" pitchFamily="34" charset="0"/>
              </a:rPr>
              <a:t>5. Islanti on suunnitellut liittymistä EU:n jäseneksi. Mihin tämä perustuu, kun esimerkiksi Norja ja Sveitsi ovat pysytelleet unionin ulkopuolella?</a:t>
            </a:r>
          </a:p>
          <a:p>
            <a:pPr>
              <a:buNone/>
            </a:pPr>
            <a:r>
              <a:rPr lang="fi-FI" sz="2400" dirty="0" smtClean="0">
                <a:latin typeface="Calibri" pitchFamily="34" charset="0"/>
                <a:cs typeface="Calibri" pitchFamily="34" charset="0"/>
              </a:rPr>
              <a:t> </a:t>
            </a:r>
          </a:p>
          <a:p>
            <a:pPr>
              <a:buNone/>
            </a:pPr>
            <a:r>
              <a:rPr lang="fi-FI" sz="2400" dirty="0" smtClean="0">
                <a:latin typeface="Calibri" pitchFamily="34" charset="0"/>
                <a:cs typeface="Calibri" pitchFamily="34" charset="0"/>
              </a:rPr>
              <a:t>     Islanti alkoi pohtia unioni jäsenyyttä erityisesti vakavan pankki- ja talouskriisinsä takia. Norjan ja Sveitsin tilanne on toinen: Norja jättäytyi unionin ulkopuolelle, koska se arvioi selviytyvänä Pohjanmeren öljyn takia hyvin ilman unionia. Sveitsi, joka on kansainvälinen pankkimaailman keskus, on pysytellyt tiukasti kaikkien kansainvälisten liittoutumien ulkopuolella, mikä on taannut sen toimintamahdollisuudet.</a:t>
            </a:r>
          </a:p>
          <a:p>
            <a:endParaRPr lang="fi-FI" sz="2000" dirty="0">
              <a:latin typeface="Calibri" pitchFamily="34" charset="0"/>
              <a:cs typeface="Calibri" pitchFamily="34" charset="0"/>
            </a:endParaRPr>
          </a:p>
        </p:txBody>
      </p:sp>
      <p:sp>
        <p:nvSpPr>
          <p:cNvPr id="4" name="Dian numeron paikkamerkki 3"/>
          <p:cNvSpPr>
            <a:spLocks noGrp="1"/>
          </p:cNvSpPr>
          <p:nvPr>
            <p:ph type="sldNum" sz="quarter" idx="11"/>
          </p:nvPr>
        </p:nvSpPr>
        <p:spPr/>
        <p:txBody>
          <a:bodyPr/>
          <a:lstStyle/>
          <a:p>
            <a:fld id="{1C34B0FF-1D3A-406F-AFB5-CCFAB7A921C1}" type="slidenum">
              <a:rPr lang="fi-FI" smtClean="0"/>
              <a:pPr/>
              <a:t>10</a:t>
            </a:fld>
            <a:endParaRPr lang="fi-FI" dirty="0"/>
          </a:p>
        </p:txBody>
      </p:sp>
      <p:sp>
        <p:nvSpPr>
          <p:cNvPr id="5" name="Alatunnisteen paikkamerkki 4"/>
          <p:cNvSpPr>
            <a:spLocks noGrp="1"/>
          </p:cNvSpPr>
          <p:nvPr>
            <p:ph type="ftr" sz="quarter" idx="10"/>
          </p:nvPr>
        </p:nvSpPr>
        <p:spPr/>
        <p:txBody>
          <a:bodyPr/>
          <a:lstStyle/>
          <a:p>
            <a:r>
              <a:rPr lang="fi-FI" dirty="0" smtClean="0"/>
              <a:t>Kansalainen ja Eurooppa</a:t>
            </a:r>
            <a:endParaRPr lang="fi-FI" dirty="0"/>
          </a:p>
        </p:txBody>
      </p:sp>
      <p:pic>
        <p:nvPicPr>
          <p:cNvPr id="6" name="Kuva 5"/>
          <p:cNvPicPr>
            <a:picLocks noChangeAspect="1"/>
          </p:cNvPicPr>
          <p:nvPr/>
        </p:nvPicPr>
        <p:blipFill>
          <a:blip r:embed="rId2" cstate="print"/>
          <a:srcRect/>
          <a:stretch>
            <a:fillRect/>
          </a:stretch>
        </p:blipFill>
        <p:spPr bwMode="auto">
          <a:xfrm>
            <a:off x="7596336" y="476672"/>
            <a:ext cx="755650" cy="731838"/>
          </a:xfrm>
          <a:prstGeom prst="rect">
            <a:avLst/>
          </a:prstGeom>
          <a:noFill/>
          <a:ln w="9525">
            <a:noFill/>
            <a:miter lim="800000"/>
            <a:headEnd/>
            <a:tailEnd/>
          </a:ln>
        </p:spPr>
      </p:pic>
    </p:spTree>
  </p:cSld>
  <p:clrMapOvr>
    <a:masterClrMapping/>
  </p:clrMapOvr>
  <p:transition advTm="5000"/>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isällön paikkamerkki 2"/>
          <p:cNvSpPr>
            <a:spLocks noGrp="1"/>
          </p:cNvSpPr>
          <p:nvPr>
            <p:ph idx="4294967295"/>
          </p:nvPr>
        </p:nvSpPr>
        <p:spPr>
          <a:xfrm>
            <a:off x="611560" y="1484784"/>
            <a:ext cx="7618040" cy="5144616"/>
          </a:xfrm>
        </p:spPr>
        <p:txBody>
          <a:bodyPr/>
          <a:lstStyle/>
          <a:p>
            <a:pPr>
              <a:buNone/>
            </a:pPr>
            <a:r>
              <a:rPr lang="fi-FI" sz="2400" dirty="0" smtClean="0">
                <a:latin typeface="Calibri" pitchFamily="34" charset="0"/>
                <a:cs typeface="Calibri" pitchFamily="34" charset="0"/>
              </a:rPr>
              <a:t> </a:t>
            </a:r>
            <a:r>
              <a:rPr lang="fi-FI" sz="2400" b="1" dirty="0" smtClean="0">
                <a:latin typeface="Calibri" pitchFamily="34" charset="0"/>
                <a:cs typeface="Calibri" pitchFamily="34" charset="0"/>
              </a:rPr>
              <a:t>13.</a:t>
            </a:r>
            <a:r>
              <a:rPr lang="fi-FI" sz="2400" dirty="0" smtClean="0">
                <a:latin typeface="Calibri" pitchFamily="34" charset="0"/>
                <a:cs typeface="Calibri" pitchFamily="34" charset="0"/>
              </a:rPr>
              <a:t> </a:t>
            </a:r>
            <a:r>
              <a:rPr lang="fi-FI" sz="2400" b="1" dirty="0" smtClean="0">
                <a:latin typeface="Calibri" pitchFamily="34" charset="0"/>
                <a:cs typeface="Calibri" pitchFamily="34" charset="0"/>
              </a:rPr>
              <a:t>Puolustuspolitiikan umpisolmut</a:t>
            </a:r>
            <a:endParaRPr lang="fi-FI" sz="2400" dirty="0" smtClean="0">
              <a:latin typeface="Calibri" pitchFamily="34" charset="0"/>
              <a:cs typeface="Calibri" pitchFamily="34" charset="0"/>
            </a:endParaRPr>
          </a:p>
          <a:p>
            <a:pPr>
              <a:buNone/>
            </a:pPr>
            <a:r>
              <a:rPr lang="fi-FI" sz="2400" dirty="0" smtClean="0">
                <a:latin typeface="Calibri" pitchFamily="34" charset="0"/>
                <a:cs typeface="Calibri" pitchFamily="34" charset="0"/>
              </a:rPr>
              <a:t>      </a:t>
            </a:r>
            <a:r>
              <a:rPr lang="fi-FI" sz="2400" b="1" dirty="0" smtClean="0">
                <a:latin typeface="Calibri" pitchFamily="34" charset="0"/>
                <a:cs typeface="Calibri" pitchFamily="34" charset="0"/>
              </a:rPr>
              <a:t>Tehtäviä s. 138</a:t>
            </a:r>
            <a:endParaRPr lang="fi-FI" sz="2400" dirty="0" smtClean="0">
              <a:latin typeface="Calibri" pitchFamily="34" charset="0"/>
              <a:cs typeface="Calibri" pitchFamily="34" charset="0"/>
            </a:endParaRPr>
          </a:p>
          <a:p>
            <a:pPr>
              <a:buNone/>
            </a:pPr>
            <a:r>
              <a:rPr lang="fi-FI" sz="2400" dirty="0" smtClean="0">
                <a:latin typeface="Calibri" pitchFamily="34" charset="0"/>
                <a:cs typeface="Calibri" pitchFamily="34" charset="0"/>
              </a:rPr>
              <a:t> </a:t>
            </a:r>
          </a:p>
          <a:p>
            <a:pPr lvl="0">
              <a:buNone/>
            </a:pPr>
            <a:r>
              <a:rPr lang="fi-FI" sz="2400" b="1" dirty="0" smtClean="0">
                <a:latin typeface="Calibri" pitchFamily="34" charset="0"/>
                <a:cs typeface="Calibri" pitchFamily="34" charset="0"/>
              </a:rPr>
              <a:t>1. Miksi yhteisen turvallisuuspolitiikan luominen Euroopan unionille on tuottanut huomattavia ongelmia?</a:t>
            </a:r>
          </a:p>
          <a:p>
            <a:pPr>
              <a:buNone/>
            </a:pPr>
            <a:r>
              <a:rPr lang="fi-FI" sz="2400" dirty="0" smtClean="0">
                <a:latin typeface="Calibri" pitchFamily="34" charset="0"/>
                <a:cs typeface="Calibri" pitchFamily="34" charset="0"/>
              </a:rPr>
              <a:t> </a:t>
            </a:r>
          </a:p>
          <a:p>
            <a:pPr>
              <a:buNone/>
            </a:pPr>
            <a:r>
              <a:rPr lang="fi-FI" sz="2400" dirty="0" smtClean="0">
                <a:latin typeface="Calibri" pitchFamily="34" charset="0"/>
                <a:cs typeface="Calibri" pitchFamily="34" charset="0"/>
              </a:rPr>
              <a:t>     EU:n jäsenmaiden turvallisuustarpeet ovat erilaisia. Ne ovat olleet haluttomia luopumaan omasta turvallisuuspolitiikastaan. Omat puolustusvoimat ovat kansallisen identiteetin rakennusaineksia. </a:t>
            </a:r>
          </a:p>
          <a:p>
            <a:pPr>
              <a:buNone/>
            </a:pPr>
            <a:r>
              <a:rPr lang="fi-FI" sz="2000" dirty="0" smtClean="0">
                <a:latin typeface="Calibri" pitchFamily="34" charset="0"/>
                <a:cs typeface="Calibri" pitchFamily="34" charset="0"/>
              </a:rPr>
              <a:t> </a:t>
            </a:r>
            <a:endParaRPr lang="fi-FI" sz="2000" dirty="0">
              <a:latin typeface="Calibri" pitchFamily="34" charset="0"/>
              <a:cs typeface="Calibri" pitchFamily="34" charset="0"/>
            </a:endParaRPr>
          </a:p>
        </p:txBody>
      </p:sp>
      <p:sp>
        <p:nvSpPr>
          <p:cNvPr id="4" name="Dian numeron paikkamerkki 3"/>
          <p:cNvSpPr>
            <a:spLocks noGrp="1"/>
          </p:cNvSpPr>
          <p:nvPr>
            <p:ph type="sldNum" sz="quarter" idx="11"/>
          </p:nvPr>
        </p:nvSpPr>
        <p:spPr/>
        <p:txBody>
          <a:bodyPr/>
          <a:lstStyle/>
          <a:p>
            <a:fld id="{1C34B0FF-1D3A-406F-AFB5-CCFAB7A921C1}" type="slidenum">
              <a:rPr lang="fi-FI" smtClean="0"/>
              <a:pPr/>
              <a:t>11</a:t>
            </a:fld>
            <a:endParaRPr lang="fi-FI" dirty="0"/>
          </a:p>
        </p:txBody>
      </p:sp>
      <p:sp>
        <p:nvSpPr>
          <p:cNvPr id="5" name="Alatunnisteen paikkamerkki 4"/>
          <p:cNvSpPr>
            <a:spLocks noGrp="1"/>
          </p:cNvSpPr>
          <p:nvPr>
            <p:ph type="ftr" sz="quarter" idx="10"/>
          </p:nvPr>
        </p:nvSpPr>
        <p:spPr/>
        <p:txBody>
          <a:bodyPr/>
          <a:lstStyle/>
          <a:p>
            <a:r>
              <a:rPr lang="fi-FI" dirty="0" smtClean="0"/>
              <a:t>Kansalainen ja Eurooppa</a:t>
            </a:r>
            <a:endParaRPr lang="fi-FI" dirty="0"/>
          </a:p>
        </p:txBody>
      </p:sp>
      <p:pic>
        <p:nvPicPr>
          <p:cNvPr id="6" name="Kuva 5"/>
          <p:cNvPicPr>
            <a:picLocks noChangeAspect="1"/>
          </p:cNvPicPr>
          <p:nvPr/>
        </p:nvPicPr>
        <p:blipFill>
          <a:blip r:embed="rId2" cstate="print"/>
          <a:srcRect/>
          <a:stretch>
            <a:fillRect/>
          </a:stretch>
        </p:blipFill>
        <p:spPr bwMode="auto">
          <a:xfrm>
            <a:off x="7596336" y="476672"/>
            <a:ext cx="755650" cy="731838"/>
          </a:xfrm>
          <a:prstGeom prst="rect">
            <a:avLst/>
          </a:prstGeom>
          <a:noFill/>
          <a:ln w="9525">
            <a:noFill/>
            <a:miter lim="800000"/>
            <a:headEnd/>
            <a:tailEnd/>
          </a:ln>
        </p:spPr>
      </p:pic>
    </p:spTree>
  </p:cSld>
  <p:clrMapOvr>
    <a:masterClrMapping/>
  </p:clrMapOvr>
  <p:transition advTm="5000"/>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isällön paikkamerkki 2"/>
          <p:cNvSpPr>
            <a:spLocks noGrp="1"/>
          </p:cNvSpPr>
          <p:nvPr>
            <p:ph idx="4294967295"/>
          </p:nvPr>
        </p:nvSpPr>
        <p:spPr>
          <a:xfrm>
            <a:off x="539552" y="1556792"/>
            <a:ext cx="7690048" cy="5072608"/>
          </a:xfrm>
        </p:spPr>
        <p:txBody>
          <a:bodyPr/>
          <a:lstStyle/>
          <a:p>
            <a:pPr lvl="0">
              <a:buNone/>
            </a:pPr>
            <a:r>
              <a:rPr lang="fi-FI" sz="2400" b="1" dirty="0" smtClean="0">
                <a:latin typeface="Calibri" pitchFamily="34" charset="0"/>
                <a:cs typeface="Calibri" pitchFamily="34" charset="0"/>
              </a:rPr>
              <a:t>2. Miksi unioni tarvitsee yhteistyötä kriisinhallinnassa?</a:t>
            </a:r>
          </a:p>
          <a:p>
            <a:endParaRPr lang="fi-FI" sz="2400" dirty="0" smtClean="0">
              <a:latin typeface="Calibri" pitchFamily="34" charset="0"/>
              <a:cs typeface="Calibri" pitchFamily="34" charset="0"/>
            </a:endParaRPr>
          </a:p>
          <a:p>
            <a:pPr>
              <a:buNone/>
            </a:pPr>
            <a:r>
              <a:rPr lang="fi-FI" sz="2400" dirty="0" smtClean="0">
                <a:latin typeface="Calibri" pitchFamily="34" charset="0"/>
                <a:cs typeface="Calibri" pitchFamily="34" charset="0"/>
              </a:rPr>
              <a:t>    Vaikka unioni pyrkii yhteiseen ulko- ja turvallisuuspolitiikkaan, se ei ole sotilaallinen toimija. EU:n sisällä sotilaalliset konfliktit eivät ole todennäköisiä, mutta unionin lähialueilla on konflikteja, jotka voivat uhata myös unionin turvallisuutta. Siksi unionin on kyettävä tarvittaessa toimimaan myös aktiivisesti kriisinhallinnassa.</a:t>
            </a:r>
          </a:p>
          <a:p>
            <a:pPr>
              <a:buNone/>
            </a:pPr>
            <a:r>
              <a:rPr lang="fi-FI" sz="2000" dirty="0" smtClean="0">
                <a:latin typeface="Calibri" pitchFamily="34" charset="0"/>
                <a:cs typeface="Calibri" pitchFamily="34" charset="0"/>
              </a:rPr>
              <a:t>  </a:t>
            </a:r>
          </a:p>
          <a:p>
            <a:endParaRPr lang="fi-FI" sz="2000" dirty="0">
              <a:latin typeface="Calibri" pitchFamily="34" charset="0"/>
              <a:cs typeface="Calibri" pitchFamily="34" charset="0"/>
            </a:endParaRPr>
          </a:p>
        </p:txBody>
      </p:sp>
      <p:sp>
        <p:nvSpPr>
          <p:cNvPr id="4" name="Dian numeron paikkamerkki 3"/>
          <p:cNvSpPr>
            <a:spLocks noGrp="1"/>
          </p:cNvSpPr>
          <p:nvPr>
            <p:ph type="sldNum" sz="quarter" idx="11"/>
          </p:nvPr>
        </p:nvSpPr>
        <p:spPr/>
        <p:txBody>
          <a:bodyPr/>
          <a:lstStyle/>
          <a:p>
            <a:fld id="{1C34B0FF-1D3A-406F-AFB5-CCFAB7A921C1}" type="slidenum">
              <a:rPr lang="fi-FI" smtClean="0"/>
              <a:pPr/>
              <a:t>12</a:t>
            </a:fld>
            <a:endParaRPr lang="fi-FI" dirty="0"/>
          </a:p>
        </p:txBody>
      </p:sp>
      <p:sp>
        <p:nvSpPr>
          <p:cNvPr id="5" name="Alatunnisteen paikkamerkki 4"/>
          <p:cNvSpPr>
            <a:spLocks noGrp="1"/>
          </p:cNvSpPr>
          <p:nvPr>
            <p:ph type="ftr" sz="quarter" idx="10"/>
          </p:nvPr>
        </p:nvSpPr>
        <p:spPr/>
        <p:txBody>
          <a:bodyPr/>
          <a:lstStyle/>
          <a:p>
            <a:r>
              <a:rPr lang="fi-FI" dirty="0" smtClean="0"/>
              <a:t>Kansalainen ja Eurooppa</a:t>
            </a:r>
            <a:endParaRPr lang="fi-FI" dirty="0"/>
          </a:p>
        </p:txBody>
      </p:sp>
      <p:pic>
        <p:nvPicPr>
          <p:cNvPr id="6" name="Kuva 5"/>
          <p:cNvPicPr>
            <a:picLocks noChangeAspect="1"/>
          </p:cNvPicPr>
          <p:nvPr/>
        </p:nvPicPr>
        <p:blipFill>
          <a:blip r:embed="rId2" cstate="print"/>
          <a:srcRect/>
          <a:stretch>
            <a:fillRect/>
          </a:stretch>
        </p:blipFill>
        <p:spPr bwMode="auto">
          <a:xfrm>
            <a:off x="7596336" y="476672"/>
            <a:ext cx="755650" cy="731838"/>
          </a:xfrm>
          <a:prstGeom prst="rect">
            <a:avLst/>
          </a:prstGeom>
          <a:noFill/>
          <a:ln w="9525">
            <a:noFill/>
            <a:miter lim="800000"/>
            <a:headEnd/>
            <a:tailEnd/>
          </a:ln>
        </p:spPr>
      </p:pic>
    </p:spTree>
  </p:cSld>
  <p:clrMapOvr>
    <a:masterClrMapping/>
  </p:clrMapOvr>
  <p:transition advTm="5000"/>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isällön paikkamerkki 2"/>
          <p:cNvSpPr>
            <a:spLocks noGrp="1"/>
          </p:cNvSpPr>
          <p:nvPr>
            <p:ph idx="4294967295"/>
          </p:nvPr>
        </p:nvSpPr>
        <p:spPr>
          <a:xfrm>
            <a:off x="755576" y="1052736"/>
            <a:ext cx="7474024" cy="5576664"/>
          </a:xfrm>
        </p:spPr>
        <p:txBody>
          <a:bodyPr/>
          <a:lstStyle/>
          <a:p>
            <a:pPr>
              <a:buNone/>
            </a:pPr>
            <a:r>
              <a:rPr lang="fi-FI" sz="2000" dirty="0" smtClean="0">
                <a:latin typeface="Calibri" pitchFamily="34" charset="0"/>
                <a:cs typeface="Calibri" pitchFamily="34" charset="0"/>
              </a:rPr>
              <a:t> </a:t>
            </a:r>
          </a:p>
          <a:p>
            <a:pPr lvl="0">
              <a:buNone/>
            </a:pPr>
            <a:r>
              <a:rPr lang="fi-FI" sz="2000" b="1" dirty="0" smtClean="0">
                <a:latin typeface="Calibri" pitchFamily="34" charset="0"/>
                <a:cs typeface="Calibri" pitchFamily="34" charset="0"/>
              </a:rPr>
              <a:t>3. Miten Suomi on suhtautunut Euroopan yhteisen turvallisuuspolitiikan luomiseen?</a:t>
            </a:r>
          </a:p>
          <a:p>
            <a:pPr>
              <a:buNone/>
            </a:pPr>
            <a:r>
              <a:rPr lang="fi-FI" sz="2000" dirty="0" smtClean="0">
                <a:latin typeface="Calibri" pitchFamily="34" charset="0"/>
                <a:cs typeface="Calibri" pitchFamily="34" charset="0"/>
              </a:rPr>
              <a:t> </a:t>
            </a:r>
          </a:p>
          <a:p>
            <a:pPr>
              <a:buNone/>
            </a:pPr>
            <a:r>
              <a:rPr lang="fi-FI" sz="2400" dirty="0" smtClean="0">
                <a:latin typeface="Calibri" pitchFamily="34" charset="0"/>
                <a:cs typeface="Calibri" pitchFamily="34" charset="0"/>
              </a:rPr>
              <a:t>    Suomi on pyrkinyt tekemään yhteistyötä unionimaiden kanssa. Se ehdotti yhdessä Ruotsin kanssa unionin valmiusjoukkojen perustamista. Natoon liittyminen jakaa mielipiteet, eikä Suomi ole lähiaikoina liittymässä sen jäseneksi, vaikka Natoon kuulumista pidetäänkin yhtenä tulevaisuuden mahdollisuutena. Suomen puolustusvoimia on kehitetty niin, että ne kykenevät yhteistyöhön läntisten armeijoiden kanssa. Suomessa on vankka maanpuolustustahto ja se on säilyttänyt yleisen asevelvollisuuden, toisin kuin monet muut Euroopan unionin valtiot. </a:t>
            </a:r>
            <a:endParaRPr lang="fi-FI" sz="2400" dirty="0">
              <a:latin typeface="Calibri" pitchFamily="34" charset="0"/>
              <a:cs typeface="Calibri" pitchFamily="34" charset="0"/>
            </a:endParaRPr>
          </a:p>
        </p:txBody>
      </p:sp>
      <p:sp>
        <p:nvSpPr>
          <p:cNvPr id="4" name="Dian numeron paikkamerkki 3"/>
          <p:cNvSpPr>
            <a:spLocks noGrp="1"/>
          </p:cNvSpPr>
          <p:nvPr>
            <p:ph type="sldNum" sz="quarter" idx="11"/>
          </p:nvPr>
        </p:nvSpPr>
        <p:spPr/>
        <p:txBody>
          <a:bodyPr/>
          <a:lstStyle/>
          <a:p>
            <a:fld id="{1C34B0FF-1D3A-406F-AFB5-CCFAB7A921C1}" type="slidenum">
              <a:rPr lang="fi-FI" smtClean="0"/>
              <a:pPr/>
              <a:t>13</a:t>
            </a:fld>
            <a:endParaRPr lang="fi-FI" dirty="0"/>
          </a:p>
        </p:txBody>
      </p:sp>
      <p:sp>
        <p:nvSpPr>
          <p:cNvPr id="5" name="Alatunnisteen paikkamerkki 4"/>
          <p:cNvSpPr>
            <a:spLocks noGrp="1"/>
          </p:cNvSpPr>
          <p:nvPr>
            <p:ph type="ftr" sz="quarter" idx="10"/>
          </p:nvPr>
        </p:nvSpPr>
        <p:spPr/>
        <p:txBody>
          <a:bodyPr/>
          <a:lstStyle/>
          <a:p>
            <a:r>
              <a:rPr lang="fi-FI" dirty="0" smtClean="0"/>
              <a:t>Kansalainen ja Eurooppa</a:t>
            </a:r>
            <a:endParaRPr lang="fi-FI" dirty="0"/>
          </a:p>
        </p:txBody>
      </p:sp>
      <p:pic>
        <p:nvPicPr>
          <p:cNvPr id="6" name="Kuva 5"/>
          <p:cNvPicPr>
            <a:picLocks noChangeAspect="1"/>
          </p:cNvPicPr>
          <p:nvPr/>
        </p:nvPicPr>
        <p:blipFill>
          <a:blip r:embed="rId2" cstate="print"/>
          <a:srcRect/>
          <a:stretch>
            <a:fillRect/>
          </a:stretch>
        </p:blipFill>
        <p:spPr bwMode="auto">
          <a:xfrm>
            <a:off x="7596336" y="476672"/>
            <a:ext cx="755650" cy="731838"/>
          </a:xfrm>
          <a:prstGeom prst="rect">
            <a:avLst/>
          </a:prstGeom>
          <a:noFill/>
          <a:ln w="9525">
            <a:noFill/>
            <a:miter lim="800000"/>
            <a:headEnd/>
            <a:tailEnd/>
          </a:ln>
        </p:spPr>
      </p:pic>
    </p:spTree>
  </p:cSld>
  <p:clrMapOvr>
    <a:masterClrMapping/>
  </p:clrMapOvr>
  <p:transition advTm="5000"/>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isällön paikkamerkki 2"/>
          <p:cNvSpPr>
            <a:spLocks noGrp="1"/>
          </p:cNvSpPr>
          <p:nvPr>
            <p:ph idx="4294967295"/>
          </p:nvPr>
        </p:nvSpPr>
        <p:spPr>
          <a:xfrm>
            <a:off x="467544" y="1196752"/>
            <a:ext cx="7762056" cy="5112568"/>
          </a:xfrm>
        </p:spPr>
        <p:txBody>
          <a:bodyPr/>
          <a:lstStyle/>
          <a:p>
            <a:pPr lvl="0">
              <a:buNone/>
            </a:pPr>
            <a:r>
              <a:rPr lang="fi-FI" sz="2000" b="1" dirty="0" smtClean="0">
                <a:latin typeface="Calibri" pitchFamily="34" charset="0"/>
                <a:cs typeface="Calibri" pitchFamily="34" charset="0"/>
              </a:rPr>
              <a:t>4. Vertaile Euroopan unioni vakautta sen lähialueisiin. Millaisia tulevaisuuden uhkia on sekä unionissa että sen lähialueilla?</a:t>
            </a:r>
          </a:p>
          <a:p>
            <a:endParaRPr lang="fi-FI" sz="2000" dirty="0" smtClean="0">
              <a:latin typeface="Calibri" pitchFamily="34" charset="0"/>
              <a:cs typeface="Calibri" pitchFamily="34" charset="0"/>
            </a:endParaRPr>
          </a:p>
          <a:p>
            <a:pPr>
              <a:buNone/>
            </a:pPr>
            <a:r>
              <a:rPr lang="fi-FI" sz="2000" dirty="0" smtClean="0">
                <a:latin typeface="Calibri" pitchFamily="34" charset="0"/>
                <a:cs typeface="Calibri" pitchFamily="34" charset="0"/>
              </a:rPr>
              <a:t>     Opiskelijan oma vastaus. Vastauksessa voi tarkastella seuraavia näkökohtia: Euroopan unionin jäsenvaltioiden suhteet ovat vakaat. Euroopan sisäisiä jännitteitä luovat taloudelliset ja sosiaaliset erot sekä etniset konfliktit. Kansainvälisen rikollisuuden ja terrorismin tunkeutuminen Eurooppaan luo turvallisuusuhkia. Myös ympäristökriisit voivat olla tulevaisuudessa vakavia uhkia. </a:t>
            </a:r>
          </a:p>
          <a:p>
            <a:endParaRPr lang="fi-FI" sz="2000" dirty="0" smtClean="0">
              <a:latin typeface="Calibri" pitchFamily="34" charset="0"/>
              <a:cs typeface="Calibri" pitchFamily="34" charset="0"/>
            </a:endParaRPr>
          </a:p>
          <a:p>
            <a:pPr>
              <a:buNone/>
            </a:pPr>
            <a:r>
              <a:rPr lang="fi-FI" sz="2000" dirty="0" smtClean="0">
                <a:latin typeface="Calibri" pitchFamily="34" charset="0"/>
                <a:cs typeface="Calibri" pitchFamily="34" charset="0"/>
              </a:rPr>
              <a:t>Lähimmät vakavat konfliktialueet ovat Balkanilla, Lähi-idässä, Pohjois-Afrikassa ja Keski-Aasiassa, joihin suurten valtioiden, kuten Venäjän ja Yhdysvaltojen, mielenkiinto kohdistuu. Välillisesti nämä konfliktit vaikuttavat unionimaiden turvallisuuteen. </a:t>
            </a:r>
          </a:p>
          <a:p>
            <a:endParaRPr lang="fi-FI" sz="2000" dirty="0">
              <a:latin typeface="Calibri" pitchFamily="34" charset="0"/>
              <a:cs typeface="Calibri" pitchFamily="34" charset="0"/>
            </a:endParaRPr>
          </a:p>
        </p:txBody>
      </p:sp>
      <p:sp>
        <p:nvSpPr>
          <p:cNvPr id="4" name="Dian numeron paikkamerkki 3"/>
          <p:cNvSpPr>
            <a:spLocks noGrp="1"/>
          </p:cNvSpPr>
          <p:nvPr>
            <p:ph type="sldNum" sz="quarter" idx="11"/>
          </p:nvPr>
        </p:nvSpPr>
        <p:spPr/>
        <p:txBody>
          <a:bodyPr/>
          <a:lstStyle/>
          <a:p>
            <a:fld id="{1C34B0FF-1D3A-406F-AFB5-CCFAB7A921C1}" type="slidenum">
              <a:rPr lang="fi-FI" smtClean="0"/>
              <a:pPr/>
              <a:t>14</a:t>
            </a:fld>
            <a:endParaRPr lang="fi-FI" dirty="0"/>
          </a:p>
        </p:txBody>
      </p:sp>
      <p:sp>
        <p:nvSpPr>
          <p:cNvPr id="5" name="Alatunnisteen paikkamerkki 4"/>
          <p:cNvSpPr>
            <a:spLocks noGrp="1"/>
          </p:cNvSpPr>
          <p:nvPr>
            <p:ph type="ftr" sz="quarter" idx="10"/>
          </p:nvPr>
        </p:nvSpPr>
        <p:spPr/>
        <p:txBody>
          <a:bodyPr/>
          <a:lstStyle/>
          <a:p>
            <a:r>
              <a:rPr lang="fi-FI" dirty="0" smtClean="0"/>
              <a:t>Kansalainen ja Eurooppa</a:t>
            </a:r>
            <a:endParaRPr lang="fi-FI" dirty="0"/>
          </a:p>
        </p:txBody>
      </p:sp>
      <p:pic>
        <p:nvPicPr>
          <p:cNvPr id="6" name="Kuva 5"/>
          <p:cNvPicPr>
            <a:picLocks noChangeAspect="1"/>
          </p:cNvPicPr>
          <p:nvPr/>
        </p:nvPicPr>
        <p:blipFill>
          <a:blip r:embed="rId2" cstate="print"/>
          <a:srcRect/>
          <a:stretch>
            <a:fillRect/>
          </a:stretch>
        </p:blipFill>
        <p:spPr bwMode="auto">
          <a:xfrm>
            <a:off x="7596336" y="476672"/>
            <a:ext cx="755650" cy="731838"/>
          </a:xfrm>
          <a:prstGeom prst="rect">
            <a:avLst/>
          </a:prstGeom>
          <a:noFill/>
          <a:ln w="9525">
            <a:noFill/>
            <a:miter lim="800000"/>
            <a:headEnd/>
            <a:tailEnd/>
          </a:ln>
        </p:spPr>
      </p:pic>
    </p:spTree>
  </p:cSld>
  <p:clrMapOvr>
    <a:masterClrMapping/>
  </p:clrMapOvr>
  <p:transition advTm="5000"/>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isällön paikkamerkki 2"/>
          <p:cNvSpPr>
            <a:spLocks noGrp="1"/>
          </p:cNvSpPr>
          <p:nvPr>
            <p:ph idx="4294967295"/>
          </p:nvPr>
        </p:nvSpPr>
        <p:spPr>
          <a:xfrm>
            <a:off x="539552" y="1556792"/>
            <a:ext cx="7690048" cy="5072608"/>
          </a:xfrm>
        </p:spPr>
        <p:txBody>
          <a:bodyPr/>
          <a:lstStyle/>
          <a:p>
            <a:pPr lvl="0">
              <a:buNone/>
            </a:pPr>
            <a:r>
              <a:rPr lang="fi-FI" sz="2400" b="1" dirty="0" smtClean="0">
                <a:latin typeface="Calibri" pitchFamily="34" charset="0"/>
                <a:cs typeface="Calibri" pitchFamily="34" charset="0"/>
              </a:rPr>
              <a:t>5. Miten unionin syntyminen on vaikuttanut Euroopan maiden välisten sotien todennäköisyyteen?</a:t>
            </a:r>
          </a:p>
          <a:p>
            <a:endParaRPr lang="fi-FI" sz="2400" dirty="0" smtClean="0">
              <a:latin typeface="Calibri" pitchFamily="34" charset="0"/>
              <a:cs typeface="Calibri" pitchFamily="34" charset="0"/>
            </a:endParaRPr>
          </a:p>
          <a:p>
            <a:pPr>
              <a:buNone/>
            </a:pPr>
            <a:r>
              <a:rPr lang="fi-FI" sz="2400" dirty="0" smtClean="0">
                <a:latin typeface="Calibri" pitchFamily="34" charset="0"/>
                <a:cs typeface="Calibri" pitchFamily="34" charset="0"/>
              </a:rPr>
              <a:t>     Kylmän sodan päättyminen ja Euroopan unionin syntyminen ovat tuoneet Eurooppaan rauhan. Unionimaiden väliset sodat eivät ole todennäköisiä.</a:t>
            </a:r>
          </a:p>
          <a:p>
            <a:endParaRPr lang="fi-FI" sz="2000" dirty="0">
              <a:latin typeface="Calibri" pitchFamily="34" charset="0"/>
              <a:cs typeface="Calibri" pitchFamily="34" charset="0"/>
            </a:endParaRPr>
          </a:p>
        </p:txBody>
      </p:sp>
      <p:sp>
        <p:nvSpPr>
          <p:cNvPr id="4" name="Dian numeron paikkamerkki 3"/>
          <p:cNvSpPr>
            <a:spLocks noGrp="1"/>
          </p:cNvSpPr>
          <p:nvPr>
            <p:ph type="sldNum" sz="quarter" idx="11"/>
          </p:nvPr>
        </p:nvSpPr>
        <p:spPr/>
        <p:txBody>
          <a:bodyPr/>
          <a:lstStyle/>
          <a:p>
            <a:fld id="{1C34B0FF-1D3A-406F-AFB5-CCFAB7A921C1}" type="slidenum">
              <a:rPr lang="fi-FI" smtClean="0"/>
              <a:pPr/>
              <a:t>15</a:t>
            </a:fld>
            <a:endParaRPr lang="fi-FI" dirty="0"/>
          </a:p>
        </p:txBody>
      </p:sp>
      <p:sp>
        <p:nvSpPr>
          <p:cNvPr id="5" name="Alatunnisteen paikkamerkki 4"/>
          <p:cNvSpPr>
            <a:spLocks noGrp="1"/>
          </p:cNvSpPr>
          <p:nvPr>
            <p:ph type="ftr" sz="quarter" idx="10"/>
          </p:nvPr>
        </p:nvSpPr>
        <p:spPr/>
        <p:txBody>
          <a:bodyPr/>
          <a:lstStyle/>
          <a:p>
            <a:r>
              <a:rPr lang="fi-FI" dirty="0" smtClean="0"/>
              <a:t>Kansalainen ja Eurooppa</a:t>
            </a:r>
            <a:endParaRPr lang="fi-FI" dirty="0"/>
          </a:p>
        </p:txBody>
      </p:sp>
      <p:pic>
        <p:nvPicPr>
          <p:cNvPr id="6" name="Kuva 5"/>
          <p:cNvPicPr>
            <a:picLocks noChangeAspect="1"/>
          </p:cNvPicPr>
          <p:nvPr/>
        </p:nvPicPr>
        <p:blipFill>
          <a:blip r:embed="rId2" cstate="print"/>
          <a:srcRect/>
          <a:stretch>
            <a:fillRect/>
          </a:stretch>
        </p:blipFill>
        <p:spPr bwMode="auto">
          <a:xfrm>
            <a:off x="7596336" y="476672"/>
            <a:ext cx="755650" cy="731838"/>
          </a:xfrm>
          <a:prstGeom prst="rect">
            <a:avLst/>
          </a:prstGeom>
          <a:noFill/>
          <a:ln w="9525">
            <a:noFill/>
            <a:miter lim="800000"/>
            <a:headEnd/>
            <a:tailEnd/>
          </a:ln>
        </p:spPr>
      </p:pic>
    </p:spTree>
  </p:cSld>
  <p:clrMapOvr>
    <a:masterClrMapping/>
  </p:clrMapOvr>
  <p:transition advTm="5000"/>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isällön paikkamerkki 2"/>
          <p:cNvSpPr>
            <a:spLocks noGrp="1"/>
          </p:cNvSpPr>
          <p:nvPr>
            <p:ph idx="4294967295"/>
          </p:nvPr>
        </p:nvSpPr>
        <p:spPr>
          <a:xfrm>
            <a:off x="683568" y="1268760"/>
            <a:ext cx="7546032" cy="5360640"/>
          </a:xfrm>
        </p:spPr>
        <p:txBody>
          <a:bodyPr/>
          <a:lstStyle/>
          <a:p>
            <a:pPr>
              <a:buNone/>
            </a:pPr>
            <a:r>
              <a:rPr lang="fi-FI" sz="2400" dirty="0" smtClean="0">
                <a:latin typeface="Calibri" pitchFamily="34" charset="0"/>
                <a:cs typeface="Calibri" pitchFamily="34" charset="0"/>
              </a:rPr>
              <a:t> </a:t>
            </a:r>
            <a:r>
              <a:rPr lang="fi-FI" sz="2400" b="1" dirty="0" smtClean="0">
                <a:latin typeface="Calibri" pitchFamily="34" charset="0"/>
                <a:cs typeface="Calibri" pitchFamily="34" charset="0"/>
              </a:rPr>
              <a:t>Kertaus s. </a:t>
            </a:r>
            <a:r>
              <a:rPr lang="fi-FI" sz="2400" b="1" dirty="0" smtClean="0">
                <a:latin typeface="Calibri" pitchFamily="34" charset="0"/>
                <a:cs typeface="Calibri" pitchFamily="34" charset="0"/>
              </a:rPr>
              <a:t>148</a:t>
            </a:r>
            <a:endParaRPr lang="fi-FI" sz="2400" dirty="0" smtClean="0">
              <a:latin typeface="Calibri" pitchFamily="34" charset="0"/>
              <a:cs typeface="Calibri" pitchFamily="34" charset="0"/>
            </a:endParaRPr>
          </a:p>
          <a:p>
            <a:pPr>
              <a:buNone/>
            </a:pPr>
            <a:r>
              <a:rPr lang="fi-FI" sz="2400" b="1" dirty="0" smtClean="0">
                <a:latin typeface="Calibri" pitchFamily="34" charset="0"/>
                <a:cs typeface="Calibri" pitchFamily="34" charset="0"/>
              </a:rPr>
              <a:t> </a:t>
            </a:r>
            <a:endParaRPr lang="fi-FI" sz="2400" dirty="0" smtClean="0">
              <a:latin typeface="Calibri" pitchFamily="34" charset="0"/>
              <a:cs typeface="Calibri" pitchFamily="34" charset="0"/>
            </a:endParaRPr>
          </a:p>
          <a:p>
            <a:pPr>
              <a:buNone/>
            </a:pPr>
            <a:r>
              <a:rPr lang="fi-FI" sz="2400" b="1" dirty="0" smtClean="0">
                <a:latin typeface="Calibri" pitchFamily="34" charset="0"/>
                <a:cs typeface="Calibri" pitchFamily="34" charset="0"/>
              </a:rPr>
              <a:t>1.   Lissabonin sopimuksen mukaan EU:sta tuli  oikeushenkilö, joka voi unionin nimissä tehdä sopimuksia  ja vastata niistä. Millä perusteella tätä muutosta voi pitää unionin kannalta merkittävänä?</a:t>
            </a:r>
          </a:p>
          <a:p>
            <a:pPr>
              <a:buNone/>
            </a:pPr>
            <a:r>
              <a:rPr lang="fi-FI" sz="2400" dirty="0" smtClean="0">
                <a:latin typeface="Calibri" pitchFamily="34" charset="0"/>
                <a:cs typeface="Calibri" pitchFamily="34" charset="0"/>
              </a:rPr>
              <a:t> </a:t>
            </a:r>
          </a:p>
          <a:p>
            <a:pPr>
              <a:buNone/>
            </a:pPr>
            <a:r>
              <a:rPr lang="fi-FI" sz="2400" dirty="0" smtClean="0">
                <a:latin typeface="Calibri" pitchFamily="34" charset="0"/>
                <a:cs typeface="Calibri" pitchFamily="34" charset="0"/>
              </a:rPr>
              <a:t>     Se tekee unionista yhden päättäjän, joka on oikeudellisesti vastuussa päätöksistään.</a:t>
            </a:r>
          </a:p>
          <a:p>
            <a:pPr>
              <a:buNone/>
            </a:pPr>
            <a:endParaRPr lang="fi-FI" sz="2000" dirty="0">
              <a:latin typeface="Calibri" pitchFamily="34" charset="0"/>
              <a:cs typeface="Calibri" pitchFamily="34" charset="0"/>
            </a:endParaRPr>
          </a:p>
        </p:txBody>
      </p:sp>
      <p:sp>
        <p:nvSpPr>
          <p:cNvPr id="4" name="Dian numeron paikkamerkki 3"/>
          <p:cNvSpPr>
            <a:spLocks noGrp="1"/>
          </p:cNvSpPr>
          <p:nvPr>
            <p:ph type="sldNum" sz="quarter" idx="11"/>
          </p:nvPr>
        </p:nvSpPr>
        <p:spPr/>
        <p:txBody>
          <a:bodyPr/>
          <a:lstStyle/>
          <a:p>
            <a:fld id="{1C34B0FF-1D3A-406F-AFB5-CCFAB7A921C1}" type="slidenum">
              <a:rPr lang="fi-FI" smtClean="0"/>
              <a:pPr/>
              <a:t>16</a:t>
            </a:fld>
            <a:endParaRPr lang="fi-FI" dirty="0"/>
          </a:p>
        </p:txBody>
      </p:sp>
      <p:sp>
        <p:nvSpPr>
          <p:cNvPr id="5" name="Alatunnisteen paikkamerkki 4"/>
          <p:cNvSpPr>
            <a:spLocks noGrp="1"/>
          </p:cNvSpPr>
          <p:nvPr>
            <p:ph type="ftr" sz="quarter" idx="10"/>
          </p:nvPr>
        </p:nvSpPr>
        <p:spPr/>
        <p:txBody>
          <a:bodyPr/>
          <a:lstStyle/>
          <a:p>
            <a:r>
              <a:rPr lang="fi-FI" dirty="0" smtClean="0"/>
              <a:t>Kansalainen ja Eurooppa</a:t>
            </a:r>
            <a:endParaRPr lang="fi-FI" dirty="0"/>
          </a:p>
        </p:txBody>
      </p:sp>
      <p:pic>
        <p:nvPicPr>
          <p:cNvPr id="6" name="Kuva 5"/>
          <p:cNvPicPr>
            <a:picLocks noChangeAspect="1"/>
          </p:cNvPicPr>
          <p:nvPr/>
        </p:nvPicPr>
        <p:blipFill>
          <a:blip r:embed="rId2" cstate="print"/>
          <a:srcRect/>
          <a:stretch>
            <a:fillRect/>
          </a:stretch>
        </p:blipFill>
        <p:spPr bwMode="auto">
          <a:xfrm>
            <a:off x="7596336" y="476672"/>
            <a:ext cx="755650" cy="731838"/>
          </a:xfrm>
          <a:prstGeom prst="rect">
            <a:avLst/>
          </a:prstGeom>
          <a:noFill/>
          <a:ln w="9525">
            <a:noFill/>
            <a:miter lim="800000"/>
            <a:headEnd/>
            <a:tailEnd/>
          </a:ln>
        </p:spPr>
      </p:pic>
    </p:spTree>
  </p:cSld>
  <p:clrMapOvr>
    <a:masterClrMapping/>
  </p:clrMapOvr>
  <p:transition advTm="5000"/>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isällön paikkamerkki 2"/>
          <p:cNvSpPr>
            <a:spLocks noGrp="1"/>
          </p:cNvSpPr>
          <p:nvPr>
            <p:ph idx="4294967295"/>
          </p:nvPr>
        </p:nvSpPr>
        <p:spPr>
          <a:xfrm>
            <a:off x="611560" y="1988840"/>
            <a:ext cx="7618040" cy="4640560"/>
          </a:xfrm>
        </p:spPr>
        <p:txBody>
          <a:bodyPr/>
          <a:lstStyle/>
          <a:p>
            <a:pPr>
              <a:buNone/>
            </a:pPr>
            <a:r>
              <a:rPr lang="fi-FI" sz="2400" b="1" dirty="0" smtClean="0">
                <a:latin typeface="Calibri" pitchFamily="34" charset="0"/>
                <a:cs typeface="Calibri" pitchFamily="34" charset="0"/>
              </a:rPr>
              <a:t>2.  Lissabonin sopimuksessa unioni sai sekä presidentin että ulkoministerin. Arvioi, miten tämä edistää unionin lujittumista sekä yhteisen ulko- ja turvallisuuspolitiikan luomista.</a:t>
            </a:r>
          </a:p>
          <a:p>
            <a:pPr>
              <a:buNone/>
            </a:pPr>
            <a:endParaRPr lang="fi-FI" sz="2400" dirty="0" smtClean="0">
              <a:latin typeface="Calibri" pitchFamily="34" charset="0"/>
              <a:cs typeface="Calibri" pitchFamily="34" charset="0"/>
            </a:endParaRPr>
          </a:p>
          <a:p>
            <a:pPr>
              <a:buNone/>
            </a:pPr>
            <a:r>
              <a:rPr lang="fi-FI" sz="2400" dirty="0" smtClean="0">
                <a:latin typeface="Calibri" pitchFamily="34" charset="0"/>
                <a:cs typeface="Calibri" pitchFamily="34" charset="0"/>
              </a:rPr>
              <a:t>    Opiskelijan oma vastaus.</a:t>
            </a:r>
          </a:p>
          <a:p>
            <a:endParaRPr lang="fi-FI" sz="2000" dirty="0">
              <a:latin typeface="Calibri" pitchFamily="34" charset="0"/>
              <a:cs typeface="Calibri" pitchFamily="34" charset="0"/>
            </a:endParaRPr>
          </a:p>
        </p:txBody>
      </p:sp>
      <p:sp>
        <p:nvSpPr>
          <p:cNvPr id="4" name="Dian numeron paikkamerkki 3"/>
          <p:cNvSpPr>
            <a:spLocks noGrp="1"/>
          </p:cNvSpPr>
          <p:nvPr>
            <p:ph type="sldNum" sz="quarter" idx="11"/>
          </p:nvPr>
        </p:nvSpPr>
        <p:spPr/>
        <p:txBody>
          <a:bodyPr/>
          <a:lstStyle/>
          <a:p>
            <a:fld id="{1C34B0FF-1D3A-406F-AFB5-CCFAB7A921C1}" type="slidenum">
              <a:rPr lang="fi-FI" smtClean="0"/>
              <a:pPr/>
              <a:t>17</a:t>
            </a:fld>
            <a:endParaRPr lang="fi-FI" dirty="0"/>
          </a:p>
        </p:txBody>
      </p:sp>
      <p:sp>
        <p:nvSpPr>
          <p:cNvPr id="5" name="Alatunnisteen paikkamerkki 4"/>
          <p:cNvSpPr>
            <a:spLocks noGrp="1"/>
          </p:cNvSpPr>
          <p:nvPr>
            <p:ph type="ftr" sz="quarter" idx="10"/>
          </p:nvPr>
        </p:nvSpPr>
        <p:spPr/>
        <p:txBody>
          <a:bodyPr/>
          <a:lstStyle/>
          <a:p>
            <a:r>
              <a:rPr lang="fi-FI" dirty="0" smtClean="0"/>
              <a:t>Kansalainen ja Eurooppa</a:t>
            </a:r>
            <a:endParaRPr lang="fi-FI" dirty="0"/>
          </a:p>
        </p:txBody>
      </p:sp>
      <p:pic>
        <p:nvPicPr>
          <p:cNvPr id="6" name="Kuva 5"/>
          <p:cNvPicPr>
            <a:picLocks noChangeAspect="1"/>
          </p:cNvPicPr>
          <p:nvPr/>
        </p:nvPicPr>
        <p:blipFill>
          <a:blip r:embed="rId2" cstate="print"/>
          <a:srcRect/>
          <a:stretch>
            <a:fillRect/>
          </a:stretch>
        </p:blipFill>
        <p:spPr bwMode="auto">
          <a:xfrm>
            <a:off x="7596336" y="476672"/>
            <a:ext cx="755650" cy="731838"/>
          </a:xfrm>
          <a:prstGeom prst="rect">
            <a:avLst/>
          </a:prstGeom>
          <a:noFill/>
          <a:ln w="9525">
            <a:noFill/>
            <a:miter lim="800000"/>
            <a:headEnd/>
            <a:tailEnd/>
          </a:ln>
        </p:spPr>
      </p:pic>
    </p:spTree>
  </p:cSld>
  <p:clrMapOvr>
    <a:masterClrMapping/>
  </p:clrMapOvr>
  <p:transition advTm="5000"/>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isällön paikkamerkki 2"/>
          <p:cNvSpPr>
            <a:spLocks noGrp="1"/>
          </p:cNvSpPr>
          <p:nvPr>
            <p:ph idx="4294967295"/>
          </p:nvPr>
        </p:nvSpPr>
        <p:spPr>
          <a:xfrm>
            <a:off x="467544" y="1700808"/>
            <a:ext cx="7762056" cy="4928592"/>
          </a:xfrm>
        </p:spPr>
        <p:txBody>
          <a:bodyPr/>
          <a:lstStyle/>
          <a:p>
            <a:pPr lvl="0">
              <a:buNone/>
            </a:pPr>
            <a:r>
              <a:rPr lang="fi-FI" sz="2400" b="1" dirty="0" smtClean="0">
                <a:latin typeface="Calibri" pitchFamily="34" charset="0"/>
                <a:cs typeface="Calibri" pitchFamily="34" charset="0"/>
              </a:rPr>
              <a:t>3. Vertaile toisiinsa alueeltaan suppeaa ja laajaa EU:ta. Mitä myönteistä ja kielteistä niihin liittyy? </a:t>
            </a:r>
          </a:p>
          <a:p>
            <a:pPr lvl="0">
              <a:buNone/>
            </a:pPr>
            <a:endParaRPr lang="fi-FI" sz="2400" dirty="0" smtClean="0">
              <a:latin typeface="Calibri" pitchFamily="34" charset="0"/>
              <a:cs typeface="Calibri" pitchFamily="34" charset="0"/>
            </a:endParaRPr>
          </a:p>
          <a:p>
            <a:pPr>
              <a:buNone/>
            </a:pPr>
            <a:r>
              <a:rPr lang="fi-FI" sz="2400" dirty="0" smtClean="0">
                <a:latin typeface="Calibri" pitchFamily="34" charset="0"/>
                <a:cs typeface="Calibri" pitchFamily="34" charset="0"/>
              </a:rPr>
              <a:t>    Opiskelijan oma vastaus. </a:t>
            </a:r>
          </a:p>
          <a:p>
            <a:pPr>
              <a:buNone/>
            </a:pPr>
            <a:r>
              <a:rPr lang="fi-FI" sz="2400" dirty="0" smtClean="0">
                <a:latin typeface="Calibri" pitchFamily="34" charset="0"/>
                <a:cs typeface="Calibri" pitchFamily="34" charset="0"/>
              </a:rPr>
              <a:t>    Esimerkkejä: Suppea unioni voi olla yhtenäisempi ja selkeämmin hahmotettavissa, mutta sen tarjoama yhteistyö on alueellisesti suppeampaa. Laaja unioni voi olla hajanaisempi ja ristiriitaisempi, mutta se edustaa laajempaa yhteistyötä.</a:t>
            </a:r>
          </a:p>
          <a:p>
            <a:endParaRPr lang="fi-FI" sz="2000" dirty="0">
              <a:latin typeface="Calibri" pitchFamily="34" charset="0"/>
              <a:cs typeface="Calibri" pitchFamily="34" charset="0"/>
            </a:endParaRPr>
          </a:p>
        </p:txBody>
      </p:sp>
      <p:sp>
        <p:nvSpPr>
          <p:cNvPr id="4" name="Dian numeron paikkamerkki 3"/>
          <p:cNvSpPr>
            <a:spLocks noGrp="1"/>
          </p:cNvSpPr>
          <p:nvPr>
            <p:ph type="sldNum" sz="quarter" idx="11"/>
          </p:nvPr>
        </p:nvSpPr>
        <p:spPr/>
        <p:txBody>
          <a:bodyPr/>
          <a:lstStyle/>
          <a:p>
            <a:fld id="{1C34B0FF-1D3A-406F-AFB5-CCFAB7A921C1}" type="slidenum">
              <a:rPr lang="fi-FI" smtClean="0"/>
              <a:pPr/>
              <a:t>18</a:t>
            </a:fld>
            <a:endParaRPr lang="fi-FI" dirty="0"/>
          </a:p>
        </p:txBody>
      </p:sp>
      <p:sp>
        <p:nvSpPr>
          <p:cNvPr id="5" name="Alatunnisteen paikkamerkki 4"/>
          <p:cNvSpPr>
            <a:spLocks noGrp="1"/>
          </p:cNvSpPr>
          <p:nvPr>
            <p:ph type="ftr" sz="quarter" idx="10"/>
          </p:nvPr>
        </p:nvSpPr>
        <p:spPr/>
        <p:txBody>
          <a:bodyPr/>
          <a:lstStyle/>
          <a:p>
            <a:r>
              <a:rPr lang="fi-FI" dirty="0" smtClean="0"/>
              <a:t>Kansalainen ja Eurooppa</a:t>
            </a:r>
            <a:endParaRPr lang="fi-FI" dirty="0"/>
          </a:p>
        </p:txBody>
      </p:sp>
      <p:pic>
        <p:nvPicPr>
          <p:cNvPr id="6" name="Kuva 5"/>
          <p:cNvPicPr>
            <a:picLocks noChangeAspect="1"/>
          </p:cNvPicPr>
          <p:nvPr/>
        </p:nvPicPr>
        <p:blipFill>
          <a:blip r:embed="rId2" cstate="print"/>
          <a:srcRect/>
          <a:stretch>
            <a:fillRect/>
          </a:stretch>
        </p:blipFill>
        <p:spPr bwMode="auto">
          <a:xfrm>
            <a:off x="7596336" y="476672"/>
            <a:ext cx="755650" cy="731838"/>
          </a:xfrm>
          <a:prstGeom prst="rect">
            <a:avLst/>
          </a:prstGeom>
          <a:noFill/>
          <a:ln w="9525">
            <a:noFill/>
            <a:miter lim="800000"/>
            <a:headEnd/>
            <a:tailEnd/>
          </a:ln>
        </p:spPr>
      </p:pic>
    </p:spTree>
  </p:cSld>
  <p:clrMapOvr>
    <a:masterClrMapping/>
  </p:clrMapOvr>
  <p:transition advTm="5000"/>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isällön paikkamerkki 2"/>
          <p:cNvSpPr>
            <a:spLocks noGrp="1"/>
          </p:cNvSpPr>
          <p:nvPr>
            <p:ph idx="4294967295"/>
          </p:nvPr>
        </p:nvSpPr>
        <p:spPr>
          <a:xfrm>
            <a:off x="467544" y="1556792"/>
            <a:ext cx="7762056" cy="5072608"/>
          </a:xfrm>
        </p:spPr>
        <p:txBody>
          <a:bodyPr/>
          <a:lstStyle/>
          <a:p>
            <a:pPr lvl="0">
              <a:buNone/>
            </a:pPr>
            <a:r>
              <a:rPr lang="fi-FI" sz="2400" b="1" dirty="0" smtClean="0">
                <a:latin typeface="Calibri" pitchFamily="34" charset="0"/>
                <a:cs typeface="Calibri" pitchFamily="34" charset="0"/>
              </a:rPr>
              <a:t>4. Arvioi tulevaisuutta: onko Venäjä jonakin päivänä unionin jäsen? Perustele kantasi.</a:t>
            </a:r>
          </a:p>
          <a:p>
            <a:pPr>
              <a:buNone/>
            </a:pPr>
            <a:r>
              <a:rPr lang="fi-FI" sz="2400" dirty="0" smtClean="0">
                <a:latin typeface="Calibri" pitchFamily="34" charset="0"/>
                <a:cs typeface="Calibri" pitchFamily="34" charset="0"/>
              </a:rPr>
              <a:t> </a:t>
            </a:r>
          </a:p>
          <a:p>
            <a:pPr>
              <a:buNone/>
            </a:pPr>
            <a:r>
              <a:rPr lang="fi-FI" sz="2400" dirty="0" smtClean="0">
                <a:latin typeface="Calibri" pitchFamily="34" charset="0"/>
                <a:cs typeface="Calibri" pitchFamily="34" charset="0"/>
              </a:rPr>
              <a:t>    Opiskelijan oma vastaus. </a:t>
            </a:r>
          </a:p>
          <a:p>
            <a:pPr>
              <a:buNone/>
            </a:pPr>
            <a:r>
              <a:rPr lang="fi-FI" sz="2400" dirty="0" smtClean="0">
                <a:latin typeface="Calibri" pitchFamily="34" charset="0"/>
                <a:cs typeface="Calibri" pitchFamily="34" charset="0"/>
              </a:rPr>
              <a:t>    Vastauksessa voi pohtia esimerkiksi Euroopan unionin riippuvuutta Venäjältä tulevasta maakaasusta, menneiden vuosikymmenien rasitteita keskinäisessä suhteissa ja Venäjän tarvitsemaa tilaa unionin päätöksenteossa.</a:t>
            </a:r>
          </a:p>
          <a:p>
            <a:pPr>
              <a:buNone/>
            </a:pPr>
            <a:endParaRPr lang="fi-FI" sz="2000" dirty="0" smtClean="0">
              <a:latin typeface="Calibri" pitchFamily="34" charset="0"/>
              <a:cs typeface="Calibri" pitchFamily="34" charset="0"/>
            </a:endParaRPr>
          </a:p>
        </p:txBody>
      </p:sp>
      <p:sp>
        <p:nvSpPr>
          <p:cNvPr id="4" name="Dian numeron paikkamerkki 3"/>
          <p:cNvSpPr>
            <a:spLocks noGrp="1"/>
          </p:cNvSpPr>
          <p:nvPr>
            <p:ph type="sldNum" sz="quarter" idx="11"/>
          </p:nvPr>
        </p:nvSpPr>
        <p:spPr/>
        <p:txBody>
          <a:bodyPr/>
          <a:lstStyle/>
          <a:p>
            <a:fld id="{1C34B0FF-1D3A-406F-AFB5-CCFAB7A921C1}" type="slidenum">
              <a:rPr lang="fi-FI" smtClean="0"/>
              <a:pPr/>
              <a:t>19</a:t>
            </a:fld>
            <a:endParaRPr lang="fi-FI" dirty="0"/>
          </a:p>
        </p:txBody>
      </p:sp>
      <p:sp>
        <p:nvSpPr>
          <p:cNvPr id="5" name="Alatunnisteen paikkamerkki 4"/>
          <p:cNvSpPr>
            <a:spLocks noGrp="1"/>
          </p:cNvSpPr>
          <p:nvPr>
            <p:ph type="ftr" sz="quarter" idx="10"/>
          </p:nvPr>
        </p:nvSpPr>
        <p:spPr/>
        <p:txBody>
          <a:bodyPr/>
          <a:lstStyle/>
          <a:p>
            <a:r>
              <a:rPr lang="fi-FI" dirty="0" smtClean="0"/>
              <a:t>Kansalainen ja Eurooppa</a:t>
            </a:r>
            <a:endParaRPr lang="fi-FI" dirty="0"/>
          </a:p>
        </p:txBody>
      </p:sp>
      <p:pic>
        <p:nvPicPr>
          <p:cNvPr id="6" name="Kuva 5"/>
          <p:cNvPicPr>
            <a:picLocks noChangeAspect="1"/>
          </p:cNvPicPr>
          <p:nvPr/>
        </p:nvPicPr>
        <p:blipFill>
          <a:blip r:embed="rId2" cstate="print"/>
          <a:srcRect/>
          <a:stretch>
            <a:fillRect/>
          </a:stretch>
        </p:blipFill>
        <p:spPr bwMode="auto">
          <a:xfrm>
            <a:off x="7596336" y="476672"/>
            <a:ext cx="755650" cy="731838"/>
          </a:xfrm>
          <a:prstGeom prst="rect">
            <a:avLst/>
          </a:prstGeom>
          <a:noFill/>
          <a:ln w="9525">
            <a:noFill/>
            <a:miter lim="800000"/>
            <a:headEnd/>
            <a:tailEnd/>
          </a:ln>
        </p:spPr>
      </p:pic>
    </p:spTree>
  </p:cSld>
  <p:clrMapOvr>
    <a:masterClrMapping/>
  </p:clrMapOvr>
  <p:transition advTm="5000"/>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isällön paikkamerkki 2"/>
          <p:cNvSpPr>
            <a:spLocks noGrp="1"/>
          </p:cNvSpPr>
          <p:nvPr>
            <p:ph idx="4294967295"/>
          </p:nvPr>
        </p:nvSpPr>
        <p:spPr>
          <a:xfrm>
            <a:off x="467544" y="1268760"/>
            <a:ext cx="7762056" cy="4968552"/>
          </a:xfrm>
        </p:spPr>
        <p:txBody>
          <a:bodyPr/>
          <a:lstStyle/>
          <a:p>
            <a:pPr>
              <a:buNone/>
            </a:pPr>
            <a:r>
              <a:rPr lang="fi-FI" sz="2000" b="1" dirty="0" smtClean="0">
                <a:latin typeface="Calibri" pitchFamily="34" charset="0"/>
                <a:cs typeface="Calibri" pitchFamily="34" charset="0"/>
              </a:rPr>
              <a:t>V  Minne menet Eurooppa</a:t>
            </a:r>
            <a:endParaRPr lang="fi-FI" sz="2000" dirty="0" smtClean="0">
              <a:latin typeface="Calibri" pitchFamily="34" charset="0"/>
              <a:cs typeface="Calibri" pitchFamily="34" charset="0"/>
            </a:endParaRPr>
          </a:p>
          <a:p>
            <a:pPr>
              <a:buNone/>
            </a:pPr>
            <a:r>
              <a:rPr lang="fi-FI" sz="2000" b="1" dirty="0" smtClean="0">
                <a:latin typeface="Calibri" pitchFamily="34" charset="0"/>
                <a:cs typeface="Calibri" pitchFamily="34" charset="0"/>
              </a:rPr>
              <a:t>11. Tulevaisuus suunnittelupöydällä</a:t>
            </a:r>
            <a:endParaRPr lang="fi-FI" sz="2000" dirty="0" smtClean="0">
              <a:latin typeface="Calibri" pitchFamily="34" charset="0"/>
              <a:cs typeface="Calibri" pitchFamily="34" charset="0"/>
            </a:endParaRPr>
          </a:p>
          <a:p>
            <a:pPr>
              <a:buNone/>
            </a:pPr>
            <a:r>
              <a:rPr lang="fi-FI" sz="2000" dirty="0" smtClean="0">
                <a:latin typeface="Calibri" pitchFamily="34" charset="0"/>
                <a:cs typeface="Calibri" pitchFamily="34" charset="0"/>
              </a:rPr>
              <a:t> T</a:t>
            </a:r>
            <a:r>
              <a:rPr lang="fi-FI" sz="2000" b="1" dirty="0" smtClean="0">
                <a:latin typeface="Calibri" pitchFamily="34" charset="0"/>
                <a:cs typeface="Calibri" pitchFamily="34" charset="0"/>
              </a:rPr>
              <a:t>ehtäviä s. 126</a:t>
            </a:r>
            <a:r>
              <a:rPr lang="fi-FI" sz="2000" dirty="0" smtClean="0">
                <a:latin typeface="Calibri" pitchFamily="34" charset="0"/>
                <a:cs typeface="Calibri" pitchFamily="34" charset="0"/>
              </a:rPr>
              <a:t> </a:t>
            </a:r>
          </a:p>
          <a:p>
            <a:pPr lvl="0">
              <a:buNone/>
            </a:pPr>
            <a:r>
              <a:rPr lang="fi-FI" sz="2000" b="1" dirty="0" smtClean="0">
                <a:latin typeface="Calibri" pitchFamily="34" charset="0"/>
                <a:cs typeface="Calibri" pitchFamily="34" charset="0"/>
              </a:rPr>
              <a:t>1. Mitä muutoksia vuonna 2009 hyväksytty Lissabonin sopimus toi mukanaan?</a:t>
            </a:r>
          </a:p>
          <a:p>
            <a:pPr>
              <a:buNone/>
            </a:pPr>
            <a:r>
              <a:rPr lang="fi-FI" sz="2000" dirty="0" smtClean="0">
                <a:latin typeface="Calibri" pitchFamily="34" charset="0"/>
                <a:cs typeface="Calibri" pitchFamily="34" charset="0"/>
              </a:rPr>
              <a:t> </a:t>
            </a:r>
            <a:endParaRPr lang="fi-FI" sz="1800" dirty="0" smtClean="0">
              <a:latin typeface="Calibri" pitchFamily="34" charset="0"/>
              <a:cs typeface="Calibri" pitchFamily="34" charset="0"/>
            </a:endParaRPr>
          </a:p>
          <a:p>
            <a:pPr lvl="1"/>
            <a:r>
              <a:rPr lang="fi-FI" sz="1800" dirty="0" smtClean="0">
                <a:latin typeface="Calibri" pitchFamily="34" charset="0"/>
                <a:cs typeface="Calibri" pitchFamily="34" charset="0"/>
              </a:rPr>
              <a:t>Unionista tuli oikeushenkilö, joka korvasi Euroopan yhteisöt.</a:t>
            </a:r>
          </a:p>
          <a:p>
            <a:pPr lvl="1"/>
            <a:r>
              <a:rPr lang="fi-FI" sz="1800" dirty="0" smtClean="0">
                <a:latin typeface="Calibri" pitchFamily="34" charset="0"/>
                <a:cs typeface="Calibri" pitchFamily="34" charset="0"/>
              </a:rPr>
              <a:t>Unionin päätökset perustuvat aikaisempaa useammin määräenemmistöön, harvemmin tarvitaan täyttä yksimielisyyttä.</a:t>
            </a:r>
          </a:p>
          <a:p>
            <a:pPr lvl="1"/>
            <a:r>
              <a:rPr lang="fi-FI" sz="1800" dirty="0" smtClean="0">
                <a:latin typeface="Calibri" pitchFamily="34" charset="0"/>
                <a:cs typeface="Calibri" pitchFamily="34" charset="0"/>
              </a:rPr>
              <a:t>Euroopan parlamentin asema lainsäätäjänä vahvistui.</a:t>
            </a:r>
          </a:p>
          <a:p>
            <a:pPr lvl="1"/>
            <a:r>
              <a:rPr lang="fi-FI" sz="1800" dirty="0" smtClean="0">
                <a:latin typeface="Calibri" pitchFamily="34" charset="0"/>
                <a:cs typeface="Calibri" pitchFamily="34" charset="0"/>
              </a:rPr>
              <a:t>EU:n perusoikeuskirjasta tuli oikeudellisesti sitova.</a:t>
            </a:r>
          </a:p>
          <a:p>
            <a:pPr lvl="1"/>
            <a:r>
              <a:rPr lang="fi-FI" sz="1800" dirty="0" smtClean="0">
                <a:latin typeface="Calibri" pitchFamily="34" charset="0"/>
                <a:cs typeface="Calibri" pitchFamily="34" charset="0"/>
              </a:rPr>
              <a:t>Miljoona kansalaista voi tehdä lakialoitteen komissiolle.</a:t>
            </a:r>
          </a:p>
          <a:p>
            <a:pPr lvl="1"/>
            <a:r>
              <a:rPr lang="fi-FI" sz="1800" dirty="0" smtClean="0">
                <a:latin typeface="Calibri" pitchFamily="34" charset="0"/>
                <a:cs typeface="Calibri" pitchFamily="34" charset="0"/>
              </a:rPr>
              <a:t>Eurooppa-neuvosto sai puheenjohtajan, ”presidentin”.</a:t>
            </a:r>
          </a:p>
          <a:p>
            <a:pPr lvl="1"/>
            <a:r>
              <a:rPr lang="fi-FI" sz="1800" dirty="0" smtClean="0">
                <a:latin typeface="Calibri" pitchFamily="34" charset="0"/>
                <a:cs typeface="Calibri" pitchFamily="34" charset="0"/>
              </a:rPr>
              <a:t>EU sai ulko- ja turvallisuusasioista vastaavan ”ulkoministerin”.</a:t>
            </a:r>
          </a:p>
          <a:p>
            <a:endParaRPr lang="fi-FI" sz="2000" dirty="0">
              <a:latin typeface="Calibri" pitchFamily="34" charset="0"/>
              <a:cs typeface="Calibri" pitchFamily="34" charset="0"/>
            </a:endParaRPr>
          </a:p>
        </p:txBody>
      </p:sp>
      <p:sp>
        <p:nvSpPr>
          <p:cNvPr id="4" name="Dian numeron paikkamerkki 3"/>
          <p:cNvSpPr>
            <a:spLocks noGrp="1"/>
          </p:cNvSpPr>
          <p:nvPr>
            <p:ph type="sldNum" sz="quarter" idx="11"/>
          </p:nvPr>
        </p:nvSpPr>
        <p:spPr/>
        <p:txBody>
          <a:bodyPr/>
          <a:lstStyle/>
          <a:p>
            <a:fld id="{1C34B0FF-1D3A-406F-AFB5-CCFAB7A921C1}" type="slidenum">
              <a:rPr lang="fi-FI" smtClean="0"/>
              <a:pPr/>
              <a:t>2</a:t>
            </a:fld>
            <a:endParaRPr lang="fi-FI" dirty="0"/>
          </a:p>
        </p:txBody>
      </p:sp>
      <p:sp>
        <p:nvSpPr>
          <p:cNvPr id="5" name="Alatunnisteen paikkamerkki 4"/>
          <p:cNvSpPr>
            <a:spLocks noGrp="1"/>
          </p:cNvSpPr>
          <p:nvPr>
            <p:ph type="ftr" sz="quarter" idx="10"/>
          </p:nvPr>
        </p:nvSpPr>
        <p:spPr/>
        <p:txBody>
          <a:bodyPr/>
          <a:lstStyle/>
          <a:p>
            <a:r>
              <a:rPr lang="fi-FI" dirty="0" smtClean="0"/>
              <a:t>Kansalainen ja Eurooppa</a:t>
            </a:r>
            <a:endParaRPr lang="fi-FI" dirty="0"/>
          </a:p>
        </p:txBody>
      </p:sp>
      <p:pic>
        <p:nvPicPr>
          <p:cNvPr id="6" name="Kuva 5"/>
          <p:cNvPicPr>
            <a:picLocks noChangeAspect="1"/>
          </p:cNvPicPr>
          <p:nvPr/>
        </p:nvPicPr>
        <p:blipFill>
          <a:blip r:embed="rId2" cstate="print"/>
          <a:srcRect/>
          <a:stretch>
            <a:fillRect/>
          </a:stretch>
        </p:blipFill>
        <p:spPr bwMode="auto">
          <a:xfrm>
            <a:off x="7596336" y="476672"/>
            <a:ext cx="755650" cy="731838"/>
          </a:xfrm>
          <a:prstGeom prst="rect">
            <a:avLst/>
          </a:prstGeom>
          <a:noFill/>
          <a:ln w="9525">
            <a:noFill/>
            <a:miter lim="800000"/>
            <a:headEnd/>
            <a:tailEnd/>
          </a:ln>
        </p:spPr>
      </p:pic>
    </p:spTree>
  </p:cSld>
  <p:clrMapOvr>
    <a:masterClrMapping/>
  </p:clrMapOvr>
  <p:transition advTm="5000"/>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isällön paikkamerkki 2"/>
          <p:cNvSpPr>
            <a:spLocks noGrp="1"/>
          </p:cNvSpPr>
          <p:nvPr>
            <p:ph idx="4294967295"/>
          </p:nvPr>
        </p:nvSpPr>
        <p:spPr>
          <a:xfrm>
            <a:off x="539552" y="1772816"/>
            <a:ext cx="7690048" cy="4856584"/>
          </a:xfrm>
        </p:spPr>
        <p:txBody>
          <a:bodyPr/>
          <a:lstStyle/>
          <a:p>
            <a:pPr lvl="0">
              <a:buNone/>
            </a:pPr>
            <a:r>
              <a:rPr lang="fi-FI" sz="2400" b="1" dirty="0" smtClean="0">
                <a:latin typeface="Calibri" pitchFamily="34" charset="0"/>
                <a:cs typeface="Calibri" pitchFamily="34" charset="0"/>
              </a:rPr>
              <a:t>5.  EU:lla on ollut useita sisäisiä kriisejä. Millaiset seikat näyttävät olevan unionin sisäisten erimielisyyksien lähteitä?</a:t>
            </a:r>
          </a:p>
          <a:p>
            <a:pPr>
              <a:buNone/>
            </a:pPr>
            <a:r>
              <a:rPr lang="fi-FI" sz="2400" dirty="0" smtClean="0">
                <a:latin typeface="Calibri" pitchFamily="34" charset="0"/>
                <a:cs typeface="Calibri" pitchFamily="34" charset="0"/>
              </a:rPr>
              <a:t> </a:t>
            </a:r>
          </a:p>
          <a:p>
            <a:pPr>
              <a:buNone/>
            </a:pPr>
            <a:r>
              <a:rPr lang="fi-FI" sz="2400" dirty="0" smtClean="0">
                <a:latin typeface="Calibri" pitchFamily="34" charset="0"/>
                <a:cs typeface="Calibri" pitchFamily="34" charset="0"/>
              </a:rPr>
              <a:t>    Erimielisyyksien lähteitä ovat jäsenmaiden erilaisuus ja niiden keskinäiset sekä sisäiset ristiriidat. Kansallisten etujen ja unionin yhteisten etujen yhteensovittaminen tuottaa vaikeuksia.</a:t>
            </a:r>
          </a:p>
          <a:p>
            <a:endParaRPr lang="fi-FI" sz="2000" dirty="0">
              <a:latin typeface="Calibri" pitchFamily="34" charset="0"/>
              <a:cs typeface="Calibri" pitchFamily="34" charset="0"/>
            </a:endParaRPr>
          </a:p>
        </p:txBody>
      </p:sp>
      <p:sp>
        <p:nvSpPr>
          <p:cNvPr id="4" name="Dian numeron paikkamerkki 3"/>
          <p:cNvSpPr>
            <a:spLocks noGrp="1"/>
          </p:cNvSpPr>
          <p:nvPr>
            <p:ph type="sldNum" sz="quarter" idx="11"/>
          </p:nvPr>
        </p:nvSpPr>
        <p:spPr/>
        <p:txBody>
          <a:bodyPr/>
          <a:lstStyle/>
          <a:p>
            <a:fld id="{1C34B0FF-1D3A-406F-AFB5-CCFAB7A921C1}" type="slidenum">
              <a:rPr lang="fi-FI" smtClean="0"/>
              <a:pPr/>
              <a:t>20</a:t>
            </a:fld>
            <a:endParaRPr lang="fi-FI" dirty="0"/>
          </a:p>
        </p:txBody>
      </p:sp>
      <p:sp>
        <p:nvSpPr>
          <p:cNvPr id="5" name="Alatunnisteen paikkamerkki 4"/>
          <p:cNvSpPr>
            <a:spLocks noGrp="1"/>
          </p:cNvSpPr>
          <p:nvPr>
            <p:ph type="ftr" sz="quarter" idx="10"/>
          </p:nvPr>
        </p:nvSpPr>
        <p:spPr/>
        <p:txBody>
          <a:bodyPr/>
          <a:lstStyle/>
          <a:p>
            <a:r>
              <a:rPr lang="fi-FI" dirty="0" smtClean="0"/>
              <a:t>Kansalainen ja Eurooppa</a:t>
            </a:r>
            <a:endParaRPr lang="fi-FI" dirty="0"/>
          </a:p>
        </p:txBody>
      </p:sp>
      <p:pic>
        <p:nvPicPr>
          <p:cNvPr id="6" name="Kuva 5"/>
          <p:cNvPicPr>
            <a:picLocks noChangeAspect="1"/>
          </p:cNvPicPr>
          <p:nvPr/>
        </p:nvPicPr>
        <p:blipFill>
          <a:blip r:embed="rId2" cstate="print"/>
          <a:srcRect/>
          <a:stretch>
            <a:fillRect/>
          </a:stretch>
        </p:blipFill>
        <p:spPr bwMode="auto">
          <a:xfrm>
            <a:off x="7596336" y="476672"/>
            <a:ext cx="755650" cy="731838"/>
          </a:xfrm>
          <a:prstGeom prst="rect">
            <a:avLst/>
          </a:prstGeom>
          <a:noFill/>
          <a:ln w="9525">
            <a:noFill/>
            <a:miter lim="800000"/>
            <a:headEnd/>
            <a:tailEnd/>
          </a:ln>
        </p:spPr>
      </p:pic>
    </p:spTree>
  </p:cSld>
  <p:clrMapOvr>
    <a:masterClrMapping/>
  </p:clrMapOvr>
  <p:transition advTm="5000"/>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isällön paikkamerkki 2"/>
          <p:cNvSpPr>
            <a:spLocks noGrp="1"/>
          </p:cNvSpPr>
          <p:nvPr>
            <p:ph idx="4294967295"/>
          </p:nvPr>
        </p:nvSpPr>
        <p:spPr>
          <a:xfrm>
            <a:off x="683568" y="1340768"/>
            <a:ext cx="7546032" cy="5040560"/>
          </a:xfrm>
        </p:spPr>
        <p:txBody>
          <a:bodyPr/>
          <a:lstStyle/>
          <a:p>
            <a:pPr lvl="0">
              <a:buNone/>
            </a:pPr>
            <a:r>
              <a:rPr lang="fi-FI" sz="1800" b="1" dirty="0" smtClean="0">
                <a:latin typeface="Calibri" pitchFamily="34" charset="0"/>
                <a:cs typeface="Calibri" pitchFamily="34" charset="0"/>
              </a:rPr>
              <a:t>6.  Alla on tilastoennusteita Euroopan väestön ja huoltosuhteen kehityksestä.</a:t>
            </a:r>
          </a:p>
          <a:p>
            <a:pPr>
              <a:buNone/>
            </a:pPr>
            <a:r>
              <a:rPr lang="fi-FI" sz="1800" b="1" dirty="0" smtClean="0">
                <a:latin typeface="Calibri" pitchFamily="34" charset="0"/>
                <a:cs typeface="Calibri" pitchFamily="34" charset="0"/>
              </a:rPr>
              <a:t>      a) Mitkä ovat ennusteiden keskeiset trendit?</a:t>
            </a:r>
          </a:p>
          <a:p>
            <a:pPr>
              <a:buNone/>
            </a:pPr>
            <a:r>
              <a:rPr lang="fi-FI" sz="1800" b="1" dirty="0" smtClean="0">
                <a:latin typeface="Calibri" pitchFamily="34" charset="0"/>
                <a:cs typeface="Calibri" pitchFamily="34" charset="0"/>
              </a:rPr>
              <a:t>      b) Jos ne toteutuvat edes likipitäen, mitä ongelmia siitä seuraa?</a:t>
            </a:r>
          </a:p>
          <a:p>
            <a:pPr>
              <a:buNone/>
            </a:pPr>
            <a:r>
              <a:rPr lang="fi-FI" sz="1800" b="1" dirty="0" smtClean="0">
                <a:latin typeface="Calibri" pitchFamily="34" charset="0"/>
                <a:cs typeface="Calibri" pitchFamily="34" charset="0"/>
              </a:rPr>
              <a:t>      c) Miten ongelmia voitaisiin ratkaista?</a:t>
            </a:r>
          </a:p>
          <a:p>
            <a:pPr>
              <a:buNone/>
            </a:pPr>
            <a:r>
              <a:rPr lang="fi-FI" sz="1800" dirty="0" smtClean="0">
                <a:latin typeface="Calibri" pitchFamily="34" charset="0"/>
                <a:cs typeface="Calibri" pitchFamily="34" charset="0"/>
              </a:rPr>
              <a:t> </a:t>
            </a:r>
          </a:p>
          <a:p>
            <a:pPr>
              <a:buNone/>
            </a:pPr>
            <a:r>
              <a:rPr lang="fi-FI" sz="2000" dirty="0" smtClean="0">
                <a:latin typeface="Calibri" pitchFamily="34" charset="0"/>
                <a:cs typeface="Calibri" pitchFamily="34" charset="0"/>
              </a:rPr>
              <a:t>     Vastaukset:  </a:t>
            </a:r>
          </a:p>
          <a:p>
            <a:pPr lvl="2"/>
            <a:r>
              <a:rPr lang="fi-FI" dirty="0" smtClean="0">
                <a:latin typeface="Calibri" pitchFamily="34" charset="0"/>
                <a:cs typeface="Calibri" pitchFamily="34" charset="0"/>
              </a:rPr>
              <a:t>Väkiluku kääntyy laskuun uusista jäsenvaltioista huolimatta. Väestö vanhenee ja työikäisen väestön osuus pienenee.</a:t>
            </a:r>
          </a:p>
          <a:p>
            <a:pPr lvl="2"/>
            <a:r>
              <a:rPr lang="fi-FI" dirty="0" smtClean="0">
                <a:latin typeface="Calibri" pitchFamily="34" charset="0"/>
                <a:cs typeface="Calibri" pitchFamily="34" charset="0"/>
              </a:rPr>
              <a:t>Työvoimapula uhkaa. Eurooppa voi taantua ”iltaruskon yhteiskunnaksi”. Vanhenevan väestön elättäminen on kasvava ongelma.</a:t>
            </a:r>
          </a:p>
          <a:p>
            <a:pPr lvl="2"/>
            <a:r>
              <a:rPr lang="fi-FI" dirty="0" smtClean="0">
                <a:latin typeface="Calibri" pitchFamily="34" charset="0"/>
                <a:cs typeface="Calibri" pitchFamily="34" charset="0"/>
              </a:rPr>
              <a:t>Opiskelijan oma vastaus. Esimerkkejä: Suosimalla Eurooppaan suuntautuvaa muuttoliikettä ja kohottamalla työn tuottavuutta unionissa.</a:t>
            </a:r>
          </a:p>
          <a:p>
            <a:endParaRPr lang="fi-FI" sz="2000" dirty="0">
              <a:latin typeface="Calibri" pitchFamily="34" charset="0"/>
              <a:cs typeface="Calibri" pitchFamily="34" charset="0"/>
            </a:endParaRPr>
          </a:p>
        </p:txBody>
      </p:sp>
      <p:sp>
        <p:nvSpPr>
          <p:cNvPr id="4" name="Dian numeron paikkamerkki 3"/>
          <p:cNvSpPr>
            <a:spLocks noGrp="1"/>
          </p:cNvSpPr>
          <p:nvPr>
            <p:ph type="sldNum" sz="quarter" idx="11"/>
          </p:nvPr>
        </p:nvSpPr>
        <p:spPr/>
        <p:txBody>
          <a:bodyPr/>
          <a:lstStyle/>
          <a:p>
            <a:fld id="{1C34B0FF-1D3A-406F-AFB5-CCFAB7A921C1}" type="slidenum">
              <a:rPr lang="fi-FI" smtClean="0"/>
              <a:pPr/>
              <a:t>21</a:t>
            </a:fld>
            <a:endParaRPr lang="fi-FI" dirty="0"/>
          </a:p>
        </p:txBody>
      </p:sp>
      <p:sp>
        <p:nvSpPr>
          <p:cNvPr id="5" name="Alatunnisteen paikkamerkki 4"/>
          <p:cNvSpPr>
            <a:spLocks noGrp="1"/>
          </p:cNvSpPr>
          <p:nvPr>
            <p:ph type="ftr" sz="quarter" idx="10"/>
          </p:nvPr>
        </p:nvSpPr>
        <p:spPr/>
        <p:txBody>
          <a:bodyPr/>
          <a:lstStyle/>
          <a:p>
            <a:r>
              <a:rPr lang="fi-FI" dirty="0" smtClean="0"/>
              <a:t>Kansalainen ja Eurooppa</a:t>
            </a:r>
            <a:endParaRPr lang="fi-FI" dirty="0"/>
          </a:p>
        </p:txBody>
      </p:sp>
      <p:pic>
        <p:nvPicPr>
          <p:cNvPr id="6" name="Kuva 5"/>
          <p:cNvPicPr>
            <a:picLocks noChangeAspect="1"/>
          </p:cNvPicPr>
          <p:nvPr/>
        </p:nvPicPr>
        <p:blipFill>
          <a:blip r:embed="rId2" cstate="print"/>
          <a:srcRect/>
          <a:stretch>
            <a:fillRect/>
          </a:stretch>
        </p:blipFill>
        <p:spPr bwMode="auto">
          <a:xfrm>
            <a:off x="7596336" y="476672"/>
            <a:ext cx="755650" cy="731838"/>
          </a:xfrm>
          <a:prstGeom prst="rect">
            <a:avLst/>
          </a:prstGeom>
          <a:noFill/>
          <a:ln w="9525">
            <a:noFill/>
            <a:miter lim="800000"/>
            <a:headEnd/>
            <a:tailEnd/>
          </a:ln>
        </p:spPr>
      </p:pic>
    </p:spTree>
  </p:cSld>
  <p:clrMapOvr>
    <a:masterClrMapping/>
  </p:clrMapOvr>
  <p:transition advTm="5000"/>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isällön paikkamerkki 2"/>
          <p:cNvSpPr>
            <a:spLocks noGrp="1"/>
          </p:cNvSpPr>
          <p:nvPr>
            <p:ph idx="4294967295"/>
          </p:nvPr>
        </p:nvSpPr>
        <p:spPr>
          <a:xfrm>
            <a:off x="467544" y="1700808"/>
            <a:ext cx="8136904" cy="4928592"/>
          </a:xfrm>
        </p:spPr>
        <p:txBody>
          <a:bodyPr/>
          <a:lstStyle/>
          <a:p>
            <a:pPr lvl="0">
              <a:buNone/>
            </a:pPr>
            <a:r>
              <a:rPr lang="fi-FI" sz="2400" b="1" dirty="0" smtClean="0">
                <a:latin typeface="Calibri" pitchFamily="34" charset="0"/>
                <a:cs typeface="Calibri" pitchFamily="34" charset="0"/>
              </a:rPr>
              <a:t>2. Tee tulevaisuuden arvio siitä, millainen Euroopan unioni tulevaisuus on lähimmän kymmenen vuoden kuluttua.</a:t>
            </a:r>
          </a:p>
          <a:p>
            <a:endParaRPr lang="fi-FI" sz="2000" dirty="0" smtClean="0">
              <a:latin typeface="Calibri" pitchFamily="34" charset="0"/>
              <a:cs typeface="Calibri" pitchFamily="34" charset="0"/>
            </a:endParaRPr>
          </a:p>
          <a:p>
            <a:pPr>
              <a:buNone/>
            </a:pPr>
            <a:r>
              <a:rPr lang="fi-FI" sz="2400" dirty="0" smtClean="0">
                <a:latin typeface="Calibri" pitchFamily="34" charset="0"/>
                <a:cs typeface="Calibri" pitchFamily="34" charset="0"/>
              </a:rPr>
              <a:t>Opiskelijan oma vastaus.</a:t>
            </a:r>
          </a:p>
          <a:p>
            <a:endParaRPr lang="fi-FI" sz="2000" dirty="0">
              <a:latin typeface="Calibri" pitchFamily="34" charset="0"/>
              <a:cs typeface="Calibri" pitchFamily="34" charset="0"/>
            </a:endParaRPr>
          </a:p>
        </p:txBody>
      </p:sp>
      <p:sp>
        <p:nvSpPr>
          <p:cNvPr id="4" name="Dian numeron paikkamerkki 3"/>
          <p:cNvSpPr>
            <a:spLocks noGrp="1"/>
          </p:cNvSpPr>
          <p:nvPr>
            <p:ph type="sldNum" sz="quarter" idx="11"/>
          </p:nvPr>
        </p:nvSpPr>
        <p:spPr/>
        <p:txBody>
          <a:bodyPr/>
          <a:lstStyle/>
          <a:p>
            <a:fld id="{1C34B0FF-1D3A-406F-AFB5-CCFAB7A921C1}" type="slidenum">
              <a:rPr lang="fi-FI" smtClean="0"/>
              <a:pPr/>
              <a:t>3</a:t>
            </a:fld>
            <a:endParaRPr lang="fi-FI" dirty="0"/>
          </a:p>
        </p:txBody>
      </p:sp>
      <p:sp>
        <p:nvSpPr>
          <p:cNvPr id="5" name="Alatunnisteen paikkamerkki 4"/>
          <p:cNvSpPr>
            <a:spLocks noGrp="1"/>
          </p:cNvSpPr>
          <p:nvPr>
            <p:ph type="ftr" sz="quarter" idx="10"/>
          </p:nvPr>
        </p:nvSpPr>
        <p:spPr/>
        <p:txBody>
          <a:bodyPr/>
          <a:lstStyle/>
          <a:p>
            <a:r>
              <a:rPr lang="fi-FI" dirty="0" smtClean="0"/>
              <a:t>Kansalainen ja Eurooppa</a:t>
            </a:r>
            <a:endParaRPr lang="fi-FI" dirty="0"/>
          </a:p>
        </p:txBody>
      </p:sp>
      <p:pic>
        <p:nvPicPr>
          <p:cNvPr id="6" name="Kuva 5"/>
          <p:cNvPicPr>
            <a:picLocks noChangeAspect="1"/>
          </p:cNvPicPr>
          <p:nvPr/>
        </p:nvPicPr>
        <p:blipFill>
          <a:blip r:embed="rId2" cstate="print"/>
          <a:srcRect/>
          <a:stretch>
            <a:fillRect/>
          </a:stretch>
        </p:blipFill>
        <p:spPr bwMode="auto">
          <a:xfrm>
            <a:off x="7596336" y="476672"/>
            <a:ext cx="755650" cy="731838"/>
          </a:xfrm>
          <a:prstGeom prst="rect">
            <a:avLst/>
          </a:prstGeom>
          <a:noFill/>
          <a:ln w="9525">
            <a:noFill/>
            <a:miter lim="800000"/>
            <a:headEnd/>
            <a:tailEnd/>
          </a:ln>
        </p:spPr>
      </p:pic>
    </p:spTree>
  </p:cSld>
  <p:clrMapOvr>
    <a:masterClrMapping/>
  </p:clrMapOvr>
  <p:transition advTm="5000"/>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isällön paikkamerkki 2"/>
          <p:cNvSpPr>
            <a:spLocks noGrp="1"/>
          </p:cNvSpPr>
          <p:nvPr>
            <p:ph idx="4294967295"/>
          </p:nvPr>
        </p:nvSpPr>
        <p:spPr>
          <a:xfrm>
            <a:off x="251520" y="1628800"/>
            <a:ext cx="8424936" cy="5000600"/>
          </a:xfrm>
        </p:spPr>
        <p:txBody>
          <a:bodyPr/>
          <a:lstStyle/>
          <a:p>
            <a:pPr lvl="0">
              <a:buNone/>
            </a:pPr>
            <a:r>
              <a:rPr lang="fi-FI" sz="2400" b="1" dirty="0" smtClean="0">
                <a:latin typeface="Calibri" pitchFamily="34" charset="0"/>
                <a:cs typeface="Calibri" pitchFamily="34" charset="0"/>
              </a:rPr>
              <a:t>3. Luetteloi muutoksia, joiden arvelet unionissa tapahtuvan. Aseta ne arvioimaasi todennäköisyysjärjestykseen. Millä perustelet esittämäsi järjestyksen?</a:t>
            </a:r>
          </a:p>
          <a:p>
            <a:pPr>
              <a:buNone/>
            </a:pPr>
            <a:r>
              <a:rPr lang="fi-FI" sz="2400" dirty="0" smtClean="0">
                <a:latin typeface="Calibri" pitchFamily="34" charset="0"/>
                <a:cs typeface="Calibri" pitchFamily="34" charset="0"/>
              </a:rPr>
              <a:t> </a:t>
            </a:r>
          </a:p>
          <a:p>
            <a:pPr>
              <a:buNone/>
            </a:pPr>
            <a:r>
              <a:rPr lang="fi-FI" sz="2400" dirty="0" smtClean="0">
                <a:latin typeface="Calibri" pitchFamily="34" charset="0"/>
                <a:cs typeface="Calibri" pitchFamily="34" charset="0"/>
              </a:rPr>
              <a:t>Opiskelijan oma vastaus.</a:t>
            </a:r>
          </a:p>
          <a:p>
            <a:endParaRPr lang="fi-FI" sz="2000" dirty="0">
              <a:latin typeface="Calibri" pitchFamily="34" charset="0"/>
              <a:cs typeface="Calibri" pitchFamily="34" charset="0"/>
            </a:endParaRPr>
          </a:p>
        </p:txBody>
      </p:sp>
      <p:sp>
        <p:nvSpPr>
          <p:cNvPr id="4" name="Dian numeron paikkamerkki 3"/>
          <p:cNvSpPr>
            <a:spLocks noGrp="1"/>
          </p:cNvSpPr>
          <p:nvPr>
            <p:ph type="sldNum" sz="quarter" idx="11"/>
          </p:nvPr>
        </p:nvSpPr>
        <p:spPr/>
        <p:txBody>
          <a:bodyPr/>
          <a:lstStyle/>
          <a:p>
            <a:fld id="{1C34B0FF-1D3A-406F-AFB5-CCFAB7A921C1}" type="slidenum">
              <a:rPr lang="fi-FI" smtClean="0"/>
              <a:pPr/>
              <a:t>4</a:t>
            </a:fld>
            <a:endParaRPr lang="fi-FI" dirty="0"/>
          </a:p>
        </p:txBody>
      </p:sp>
      <p:sp>
        <p:nvSpPr>
          <p:cNvPr id="5" name="Alatunnisteen paikkamerkki 4"/>
          <p:cNvSpPr>
            <a:spLocks noGrp="1"/>
          </p:cNvSpPr>
          <p:nvPr>
            <p:ph type="ftr" sz="quarter" idx="10"/>
          </p:nvPr>
        </p:nvSpPr>
        <p:spPr/>
        <p:txBody>
          <a:bodyPr/>
          <a:lstStyle/>
          <a:p>
            <a:r>
              <a:rPr lang="fi-FI" dirty="0" smtClean="0"/>
              <a:t>Kansalainen ja Eurooppa</a:t>
            </a:r>
            <a:endParaRPr lang="fi-FI" dirty="0"/>
          </a:p>
        </p:txBody>
      </p:sp>
      <p:pic>
        <p:nvPicPr>
          <p:cNvPr id="6" name="Kuva 5"/>
          <p:cNvPicPr>
            <a:picLocks noChangeAspect="1"/>
          </p:cNvPicPr>
          <p:nvPr/>
        </p:nvPicPr>
        <p:blipFill>
          <a:blip r:embed="rId2" cstate="print"/>
          <a:srcRect/>
          <a:stretch>
            <a:fillRect/>
          </a:stretch>
        </p:blipFill>
        <p:spPr bwMode="auto">
          <a:xfrm>
            <a:off x="7596336" y="476672"/>
            <a:ext cx="755650" cy="731838"/>
          </a:xfrm>
          <a:prstGeom prst="rect">
            <a:avLst/>
          </a:prstGeom>
          <a:noFill/>
          <a:ln w="9525">
            <a:noFill/>
            <a:miter lim="800000"/>
            <a:headEnd/>
            <a:tailEnd/>
          </a:ln>
        </p:spPr>
      </p:pic>
    </p:spTree>
  </p:cSld>
  <p:clrMapOvr>
    <a:masterClrMapping/>
  </p:clrMapOvr>
  <p:transition advTm="5000"/>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isällön paikkamerkki 2"/>
          <p:cNvSpPr>
            <a:spLocks noGrp="1"/>
          </p:cNvSpPr>
          <p:nvPr>
            <p:ph idx="4294967295"/>
          </p:nvPr>
        </p:nvSpPr>
        <p:spPr>
          <a:xfrm>
            <a:off x="395536" y="1556792"/>
            <a:ext cx="7834064" cy="5072608"/>
          </a:xfrm>
        </p:spPr>
        <p:txBody>
          <a:bodyPr/>
          <a:lstStyle/>
          <a:p>
            <a:pPr>
              <a:buNone/>
            </a:pPr>
            <a:r>
              <a:rPr lang="fi-FI" sz="2400" dirty="0" smtClean="0">
                <a:latin typeface="Calibri" pitchFamily="34" charset="0"/>
                <a:cs typeface="Calibri" pitchFamily="34" charset="0"/>
              </a:rPr>
              <a:t> </a:t>
            </a:r>
          </a:p>
          <a:p>
            <a:pPr lvl="0">
              <a:buNone/>
            </a:pPr>
            <a:r>
              <a:rPr lang="fi-FI" sz="2400" b="1" dirty="0" smtClean="0">
                <a:latin typeface="Calibri" pitchFamily="34" charset="0"/>
                <a:cs typeface="Calibri" pitchFamily="34" charset="0"/>
              </a:rPr>
              <a:t>4. Millaisia uhkia arvioit unionin kohtaavan tulevaisuudessa?</a:t>
            </a:r>
          </a:p>
          <a:p>
            <a:pPr>
              <a:buNone/>
            </a:pPr>
            <a:r>
              <a:rPr lang="fi-FI" sz="2400" dirty="0" smtClean="0">
                <a:latin typeface="Calibri" pitchFamily="34" charset="0"/>
                <a:cs typeface="Calibri" pitchFamily="34" charset="0"/>
              </a:rPr>
              <a:t> </a:t>
            </a:r>
          </a:p>
          <a:p>
            <a:pPr>
              <a:buNone/>
            </a:pPr>
            <a:r>
              <a:rPr lang="fi-FI" sz="2400" dirty="0" smtClean="0">
                <a:latin typeface="Calibri" pitchFamily="34" charset="0"/>
                <a:cs typeface="Calibri" pitchFamily="34" charset="0"/>
              </a:rPr>
              <a:t>Opiskelijan oma vastaus.</a:t>
            </a:r>
          </a:p>
          <a:p>
            <a:endParaRPr lang="fi-FI" sz="2000" dirty="0">
              <a:latin typeface="Calibri" pitchFamily="34" charset="0"/>
              <a:cs typeface="Calibri" pitchFamily="34" charset="0"/>
            </a:endParaRPr>
          </a:p>
        </p:txBody>
      </p:sp>
      <p:sp>
        <p:nvSpPr>
          <p:cNvPr id="4" name="Dian numeron paikkamerkki 3"/>
          <p:cNvSpPr>
            <a:spLocks noGrp="1"/>
          </p:cNvSpPr>
          <p:nvPr>
            <p:ph type="sldNum" sz="quarter" idx="11"/>
          </p:nvPr>
        </p:nvSpPr>
        <p:spPr/>
        <p:txBody>
          <a:bodyPr/>
          <a:lstStyle/>
          <a:p>
            <a:fld id="{1C34B0FF-1D3A-406F-AFB5-CCFAB7A921C1}" type="slidenum">
              <a:rPr lang="fi-FI" smtClean="0"/>
              <a:pPr/>
              <a:t>5</a:t>
            </a:fld>
            <a:endParaRPr lang="fi-FI" dirty="0"/>
          </a:p>
        </p:txBody>
      </p:sp>
      <p:sp>
        <p:nvSpPr>
          <p:cNvPr id="5" name="Alatunnisteen paikkamerkki 4"/>
          <p:cNvSpPr>
            <a:spLocks noGrp="1"/>
          </p:cNvSpPr>
          <p:nvPr>
            <p:ph type="ftr" sz="quarter" idx="10"/>
          </p:nvPr>
        </p:nvSpPr>
        <p:spPr/>
        <p:txBody>
          <a:bodyPr/>
          <a:lstStyle/>
          <a:p>
            <a:r>
              <a:rPr lang="fi-FI" dirty="0" smtClean="0"/>
              <a:t>Kansalainen ja Eurooppa</a:t>
            </a:r>
            <a:endParaRPr lang="fi-FI" dirty="0"/>
          </a:p>
        </p:txBody>
      </p:sp>
      <p:pic>
        <p:nvPicPr>
          <p:cNvPr id="6" name="Kuva 5"/>
          <p:cNvPicPr>
            <a:picLocks noChangeAspect="1"/>
          </p:cNvPicPr>
          <p:nvPr/>
        </p:nvPicPr>
        <p:blipFill>
          <a:blip r:embed="rId2" cstate="print"/>
          <a:srcRect/>
          <a:stretch>
            <a:fillRect/>
          </a:stretch>
        </p:blipFill>
        <p:spPr bwMode="auto">
          <a:xfrm>
            <a:off x="7596336" y="476672"/>
            <a:ext cx="755650" cy="731838"/>
          </a:xfrm>
          <a:prstGeom prst="rect">
            <a:avLst/>
          </a:prstGeom>
          <a:noFill/>
          <a:ln w="9525">
            <a:noFill/>
            <a:miter lim="800000"/>
            <a:headEnd/>
            <a:tailEnd/>
          </a:ln>
        </p:spPr>
      </p:pic>
    </p:spTree>
  </p:cSld>
  <p:clrMapOvr>
    <a:masterClrMapping/>
  </p:clrMapOvr>
  <p:transition advTm="5000"/>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isällön paikkamerkki 2"/>
          <p:cNvSpPr>
            <a:spLocks noGrp="1"/>
          </p:cNvSpPr>
          <p:nvPr>
            <p:ph idx="4294967295"/>
          </p:nvPr>
        </p:nvSpPr>
        <p:spPr>
          <a:xfrm>
            <a:off x="467544" y="1412776"/>
            <a:ext cx="7992888" cy="5216624"/>
          </a:xfrm>
        </p:spPr>
        <p:txBody>
          <a:bodyPr/>
          <a:lstStyle/>
          <a:p>
            <a:pPr>
              <a:buNone/>
            </a:pPr>
            <a:r>
              <a:rPr lang="fi-FI" sz="2400" b="1" dirty="0" smtClean="0">
                <a:latin typeface="Calibri" pitchFamily="34" charset="0"/>
                <a:cs typeface="Calibri" pitchFamily="34" charset="0"/>
              </a:rPr>
              <a:t>12</a:t>
            </a:r>
            <a:r>
              <a:rPr lang="fi-FI" sz="2400" dirty="0" smtClean="0">
                <a:latin typeface="Calibri" pitchFamily="34" charset="0"/>
                <a:cs typeface="Calibri" pitchFamily="34" charset="0"/>
              </a:rPr>
              <a:t>. </a:t>
            </a:r>
            <a:r>
              <a:rPr lang="fi-FI" sz="2400" b="1" dirty="0" smtClean="0">
                <a:latin typeface="Calibri" pitchFamily="34" charset="0"/>
                <a:cs typeface="Calibri" pitchFamily="34" charset="0"/>
              </a:rPr>
              <a:t>Onko unionin pakko laajentua?</a:t>
            </a:r>
            <a:endParaRPr lang="fi-FI" sz="2400" dirty="0" smtClean="0">
              <a:latin typeface="Calibri" pitchFamily="34" charset="0"/>
              <a:cs typeface="Calibri" pitchFamily="34" charset="0"/>
            </a:endParaRPr>
          </a:p>
          <a:p>
            <a:pPr>
              <a:buNone/>
            </a:pPr>
            <a:r>
              <a:rPr lang="fi-FI" sz="2400" dirty="0" smtClean="0">
                <a:latin typeface="Calibri" pitchFamily="34" charset="0"/>
                <a:cs typeface="Calibri" pitchFamily="34" charset="0"/>
              </a:rPr>
              <a:t>T</a:t>
            </a:r>
            <a:r>
              <a:rPr lang="fi-FI" sz="2400" b="1" dirty="0" smtClean="0">
                <a:latin typeface="Calibri" pitchFamily="34" charset="0"/>
                <a:cs typeface="Calibri" pitchFamily="34" charset="0"/>
              </a:rPr>
              <a:t>ehtäviä s. 130</a:t>
            </a:r>
            <a:endParaRPr lang="fi-FI" sz="2400" dirty="0" smtClean="0">
              <a:latin typeface="Calibri" pitchFamily="34" charset="0"/>
              <a:cs typeface="Calibri" pitchFamily="34" charset="0"/>
            </a:endParaRPr>
          </a:p>
          <a:p>
            <a:pPr>
              <a:buNone/>
            </a:pPr>
            <a:r>
              <a:rPr lang="fi-FI" sz="2400" dirty="0" smtClean="0">
                <a:latin typeface="Calibri" pitchFamily="34" charset="0"/>
                <a:cs typeface="Calibri" pitchFamily="34" charset="0"/>
              </a:rPr>
              <a:t> </a:t>
            </a:r>
          </a:p>
          <a:p>
            <a:pPr lvl="0">
              <a:buNone/>
            </a:pPr>
            <a:r>
              <a:rPr lang="fi-FI" sz="2400" b="1" dirty="0" smtClean="0">
                <a:latin typeface="Calibri" pitchFamily="34" charset="0"/>
                <a:cs typeface="Calibri" pitchFamily="34" charset="0"/>
              </a:rPr>
              <a:t>1. Mitä kriteerejä uuden jäsenmaan on täytettävä tullakseen hyväksytyksi Euroopan unionin jäseneksi?</a:t>
            </a:r>
          </a:p>
          <a:p>
            <a:endParaRPr lang="fi-FI" sz="2400" dirty="0" smtClean="0">
              <a:latin typeface="Calibri" pitchFamily="34" charset="0"/>
              <a:cs typeface="Calibri" pitchFamily="34" charset="0"/>
            </a:endParaRPr>
          </a:p>
          <a:p>
            <a:pPr>
              <a:buNone/>
            </a:pPr>
            <a:r>
              <a:rPr lang="fi-FI" sz="2400" dirty="0" smtClean="0">
                <a:latin typeface="Calibri" pitchFamily="34" charset="0"/>
                <a:cs typeface="Calibri" pitchFamily="34" charset="0"/>
              </a:rPr>
              <a:t>     Sen on noudatettava vuonna 1993 hyväksyttyjä Kööpenhaminan kriteerejä, jotka ovat poliittisia, taloudellisia ja jäsenyysvelvoitteita koskevia kriteerejä. Kriteerit löytyvät oppikirjasta s. 127.</a:t>
            </a:r>
          </a:p>
          <a:p>
            <a:endParaRPr lang="fi-FI" sz="2000" dirty="0">
              <a:latin typeface="Calibri" pitchFamily="34" charset="0"/>
              <a:cs typeface="Calibri" pitchFamily="34" charset="0"/>
            </a:endParaRPr>
          </a:p>
        </p:txBody>
      </p:sp>
      <p:sp>
        <p:nvSpPr>
          <p:cNvPr id="4" name="Dian numeron paikkamerkki 3"/>
          <p:cNvSpPr>
            <a:spLocks noGrp="1"/>
          </p:cNvSpPr>
          <p:nvPr>
            <p:ph type="sldNum" sz="quarter" idx="11"/>
          </p:nvPr>
        </p:nvSpPr>
        <p:spPr/>
        <p:txBody>
          <a:bodyPr/>
          <a:lstStyle/>
          <a:p>
            <a:fld id="{1C34B0FF-1D3A-406F-AFB5-CCFAB7A921C1}" type="slidenum">
              <a:rPr lang="fi-FI" smtClean="0"/>
              <a:pPr/>
              <a:t>6</a:t>
            </a:fld>
            <a:endParaRPr lang="fi-FI" dirty="0"/>
          </a:p>
        </p:txBody>
      </p:sp>
      <p:sp>
        <p:nvSpPr>
          <p:cNvPr id="5" name="Alatunnisteen paikkamerkki 4"/>
          <p:cNvSpPr>
            <a:spLocks noGrp="1"/>
          </p:cNvSpPr>
          <p:nvPr>
            <p:ph type="ftr" sz="quarter" idx="10"/>
          </p:nvPr>
        </p:nvSpPr>
        <p:spPr/>
        <p:txBody>
          <a:bodyPr/>
          <a:lstStyle/>
          <a:p>
            <a:r>
              <a:rPr lang="fi-FI" dirty="0" smtClean="0"/>
              <a:t>Kansalainen ja Eurooppa</a:t>
            </a:r>
            <a:endParaRPr lang="fi-FI" dirty="0"/>
          </a:p>
        </p:txBody>
      </p:sp>
      <p:pic>
        <p:nvPicPr>
          <p:cNvPr id="6" name="Kuva 5"/>
          <p:cNvPicPr>
            <a:picLocks noChangeAspect="1"/>
          </p:cNvPicPr>
          <p:nvPr/>
        </p:nvPicPr>
        <p:blipFill>
          <a:blip r:embed="rId2" cstate="print"/>
          <a:srcRect/>
          <a:stretch>
            <a:fillRect/>
          </a:stretch>
        </p:blipFill>
        <p:spPr bwMode="auto">
          <a:xfrm>
            <a:off x="7596336" y="476672"/>
            <a:ext cx="755650" cy="731838"/>
          </a:xfrm>
          <a:prstGeom prst="rect">
            <a:avLst/>
          </a:prstGeom>
          <a:noFill/>
          <a:ln w="9525">
            <a:noFill/>
            <a:miter lim="800000"/>
            <a:headEnd/>
            <a:tailEnd/>
          </a:ln>
        </p:spPr>
      </p:pic>
    </p:spTree>
  </p:cSld>
  <p:clrMapOvr>
    <a:masterClrMapping/>
  </p:clrMapOvr>
  <p:transition advTm="5000"/>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isällön paikkamerkki 2"/>
          <p:cNvSpPr>
            <a:spLocks noGrp="1"/>
          </p:cNvSpPr>
          <p:nvPr>
            <p:ph idx="4294967295"/>
          </p:nvPr>
        </p:nvSpPr>
        <p:spPr>
          <a:xfrm>
            <a:off x="251520" y="1124744"/>
            <a:ext cx="8352928" cy="5504656"/>
          </a:xfrm>
        </p:spPr>
        <p:txBody>
          <a:bodyPr/>
          <a:lstStyle/>
          <a:p>
            <a:pPr>
              <a:buNone/>
            </a:pPr>
            <a:r>
              <a:rPr lang="fi-FI" sz="2000" dirty="0" smtClean="0">
                <a:latin typeface="Calibri" pitchFamily="34" charset="0"/>
                <a:cs typeface="Calibri" pitchFamily="34" charset="0"/>
              </a:rPr>
              <a:t> </a:t>
            </a:r>
          </a:p>
          <a:p>
            <a:pPr lvl="0">
              <a:buNone/>
            </a:pPr>
            <a:r>
              <a:rPr lang="fi-FI" sz="2400" b="1" dirty="0" smtClean="0">
                <a:latin typeface="Calibri" pitchFamily="34" charset="0"/>
                <a:cs typeface="Calibri" pitchFamily="34" charset="0"/>
              </a:rPr>
              <a:t>2. Miten nopea laajeneminen on vaikuttanut unioniin? Arvioi laajenemisen myönteisiä ja kielteisiä puolia.</a:t>
            </a:r>
          </a:p>
          <a:p>
            <a:endParaRPr lang="fi-FI" sz="2400" dirty="0" smtClean="0">
              <a:latin typeface="Calibri" pitchFamily="34" charset="0"/>
              <a:cs typeface="Calibri" pitchFamily="34" charset="0"/>
            </a:endParaRPr>
          </a:p>
          <a:p>
            <a:pPr>
              <a:buNone/>
            </a:pPr>
            <a:r>
              <a:rPr lang="fi-FI" sz="2400" dirty="0" smtClean="0">
                <a:latin typeface="Calibri" pitchFamily="34" charset="0"/>
                <a:cs typeface="Calibri" pitchFamily="34" charset="0"/>
              </a:rPr>
              <a:t>    Opiskelijan oma vastaus. </a:t>
            </a:r>
            <a:r>
              <a:rPr lang="fi-FI" sz="2400" b="1" dirty="0" smtClean="0">
                <a:latin typeface="Calibri" pitchFamily="34" charset="0"/>
                <a:cs typeface="Calibri" pitchFamily="34" charset="0"/>
              </a:rPr>
              <a:t>Myönteisiä esimerkkejä: </a:t>
            </a:r>
            <a:r>
              <a:rPr lang="fi-FI" sz="2400" dirty="0" smtClean="0">
                <a:latin typeface="Calibri" pitchFamily="34" charset="0"/>
                <a:cs typeface="Calibri" pitchFamily="34" charset="0"/>
              </a:rPr>
              <a:t>Koko Eurooppa saa mahdollisuuden muuttua yhtenäisemmäksi. Sen taloudellinen ja poliittinen painoarvo kasvaa.</a:t>
            </a:r>
          </a:p>
          <a:p>
            <a:pPr>
              <a:buNone/>
            </a:pPr>
            <a:r>
              <a:rPr lang="fi-FI" sz="2400" dirty="0" smtClean="0">
                <a:latin typeface="Calibri" pitchFamily="34" charset="0"/>
                <a:cs typeface="Calibri" pitchFamily="34" charset="0"/>
              </a:rPr>
              <a:t>    </a:t>
            </a:r>
            <a:r>
              <a:rPr lang="fi-FI" sz="2400" b="1" dirty="0" smtClean="0">
                <a:latin typeface="Calibri" pitchFamily="34" charset="0"/>
                <a:cs typeface="Calibri" pitchFamily="34" charset="0"/>
              </a:rPr>
              <a:t>Kielteisiä esimerkkejä: </a:t>
            </a:r>
            <a:r>
              <a:rPr lang="fi-FI" sz="2400" dirty="0" smtClean="0">
                <a:latin typeface="Calibri" pitchFamily="34" charset="0"/>
                <a:cs typeface="Calibri" pitchFamily="34" charset="0"/>
              </a:rPr>
              <a:t>Mitä enemmän jäseniä, sen hajanaisempi unioni on. Laajeneminen tuo varakkaimmille jäsenmaille kustannuksia, jos uudet jäsenmaat ovat niitä köyhempiä.</a:t>
            </a:r>
          </a:p>
          <a:p>
            <a:endParaRPr lang="fi-FI" sz="2000" dirty="0">
              <a:latin typeface="Calibri" pitchFamily="34" charset="0"/>
              <a:cs typeface="Calibri" pitchFamily="34" charset="0"/>
            </a:endParaRPr>
          </a:p>
        </p:txBody>
      </p:sp>
      <p:sp>
        <p:nvSpPr>
          <p:cNvPr id="4" name="Dian numeron paikkamerkki 3"/>
          <p:cNvSpPr>
            <a:spLocks noGrp="1"/>
          </p:cNvSpPr>
          <p:nvPr>
            <p:ph type="sldNum" sz="quarter" idx="11"/>
          </p:nvPr>
        </p:nvSpPr>
        <p:spPr/>
        <p:txBody>
          <a:bodyPr/>
          <a:lstStyle/>
          <a:p>
            <a:fld id="{1C34B0FF-1D3A-406F-AFB5-CCFAB7A921C1}" type="slidenum">
              <a:rPr lang="fi-FI" smtClean="0"/>
              <a:pPr/>
              <a:t>7</a:t>
            </a:fld>
            <a:endParaRPr lang="fi-FI" dirty="0"/>
          </a:p>
        </p:txBody>
      </p:sp>
      <p:sp>
        <p:nvSpPr>
          <p:cNvPr id="5" name="Alatunnisteen paikkamerkki 4"/>
          <p:cNvSpPr>
            <a:spLocks noGrp="1"/>
          </p:cNvSpPr>
          <p:nvPr>
            <p:ph type="ftr" sz="quarter" idx="10"/>
          </p:nvPr>
        </p:nvSpPr>
        <p:spPr/>
        <p:txBody>
          <a:bodyPr/>
          <a:lstStyle/>
          <a:p>
            <a:r>
              <a:rPr lang="fi-FI" dirty="0" smtClean="0"/>
              <a:t>Kansalainen ja Eurooppa</a:t>
            </a:r>
            <a:endParaRPr lang="fi-FI" dirty="0"/>
          </a:p>
        </p:txBody>
      </p:sp>
      <p:pic>
        <p:nvPicPr>
          <p:cNvPr id="6" name="Kuva 5"/>
          <p:cNvPicPr>
            <a:picLocks noChangeAspect="1"/>
          </p:cNvPicPr>
          <p:nvPr/>
        </p:nvPicPr>
        <p:blipFill>
          <a:blip r:embed="rId2" cstate="print"/>
          <a:srcRect/>
          <a:stretch>
            <a:fillRect/>
          </a:stretch>
        </p:blipFill>
        <p:spPr bwMode="auto">
          <a:xfrm>
            <a:off x="7596336" y="476672"/>
            <a:ext cx="755650" cy="731838"/>
          </a:xfrm>
          <a:prstGeom prst="rect">
            <a:avLst/>
          </a:prstGeom>
          <a:noFill/>
          <a:ln w="9525">
            <a:noFill/>
            <a:miter lim="800000"/>
            <a:headEnd/>
            <a:tailEnd/>
          </a:ln>
        </p:spPr>
      </p:pic>
    </p:spTree>
  </p:cSld>
  <p:clrMapOvr>
    <a:masterClrMapping/>
  </p:clrMapOvr>
  <p:transition advTm="5000"/>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isällön paikkamerkki 2"/>
          <p:cNvSpPr>
            <a:spLocks noGrp="1"/>
          </p:cNvSpPr>
          <p:nvPr>
            <p:ph idx="4294967295"/>
          </p:nvPr>
        </p:nvSpPr>
        <p:spPr>
          <a:xfrm>
            <a:off x="251520" y="1340768"/>
            <a:ext cx="8424936" cy="5288632"/>
          </a:xfrm>
        </p:spPr>
        <p:txBody>
          <a:bodyPr/>
          <a:lstStyle/>
          <a:p>
            <a:pPr lvl="0">
              <a:buNone/>
            </a:pPr>
            <a:r>
              <a:rPr lang="fi-FI" sz="2400" b="1" dirty="0" smtClean="0">
                <a:latin typeface="Calibri" pitchFamily="34" charset="0"/>
                <a:cs typeface="Calibri" pitchFamily="34" charset="0"/>
              </a:rPr>
              <a:t>3. Millaisia ongelmia Turkin liittyminen unionin jäseneksi on tuonut tähän mennessä sekä Turkille että unionille?</a:t>
            </a:r>
          </a:p>
          <a:p>
            <a:pPr>
              <a:buNone/>
            </a:pPr>
            <a:r>
              <a:rPr lang="fi-FI" sz="2400" dirty="0" smtClean="0">
                <a:latin typeface="Calibri" pitchFamily="34" charset="0"/>
                <a:cs typeface="Calibri" pitchFamily="34" charset="0"/>
              </a:rPr>
              <a:t> </a:t>
            </a:r>
          </a:p>
          <a:p>
            <a:pPr>
              <a:buNone/>
            </a:pPr>
            <a:r>
              <a:rPr lang="fi-FI" sz="2400" dirty="0" smtClean="0">
                <a:latin typeface="Calibri" pitchFamily="34" charset="0"/>
                <a:cs typeface="Calibri" pitchFamily="34" charset="0"/>
              </a:rPr>
              <a:t>    Keskustelu Turkin jäsenyydestä on jakanut mielipiteitä. Turkin on ollut vaikea sopeutua unionin esittämiin jäsenyyden ehtoihin. Euroopassa on pelätty väkirikkaan Turkin muuttavan unionin valtasuhteet ja islamilaisuuden muuttavan Euroopan uskontokuntien väliset suhteet.</a:t>
            </a:r>
          </a:p>
          <a:p>
            <a:endParaRPr lang="fi-FI" sz="2000" dirty="0">
              <a:latin typeface="Calibri" pitchFamily="34" charset="0"/>
              <a:cs typeface="Calibri" pitchFamily="34" charset="0"/>
            </a:endParaRPr>
          </a:p>
        </p:txBody>
      </p:sp>
      <p:sp>
        <p:nvSpPr>
          <p:cNvPr id="4" name="Dian numeron paikkamerkki 3"/>
          <p:cNvSpPr>
            <a:spLocks noGrp="1"/>
          </p:cNvSpPr>
          <p:nvPr>
            <p:ph type="sldNum" sz="quarter" idx="11"/>
          </p:nvPr>
        </p:nvSpPr>
        <p:spPr/>
        <p:txBody>
          <a:bodyPr/>
          <a:lstStyle/>
          <a:p>
            <a:fld id="{1C34B0FF-1D3A-406F-AFB5-CCFAB7A921C1}" type="slidenum">
              <a:rPr lang="fi-FI" smtClean="0"/>
              <a:pPr/>
              <a:t>8</a:t>
            </a:fld>
            <a:endParaRPr lang="fi-FI" dirty="0"/>
          </a:p>
        </p:txBody>
      </p:sp>
      <p:sp>
        <p:nvSpPr>
          <p:cNvPr id="5" name="Alatunnisteen paikkamerkki 4"/>
          <p:cNvSpPr>
            <a:spLocks noGrp="1"/>
          </p:cNvSpPr>
          <p:nvPr>
            <p:ph type="ftr" sz="quarter" idx="10"/>
          </p:nvPr>
        </p:nvSpPr>
        <p:spPr/>
        <p:txBody>
          <a:bodyPr/>
          <a:lstStyle/>
          <a:p>
            <a:r>
              <a:rPr lang="fi-FI" dirty="0" smtClean="0"/>
              <a:t>Kansalainen ja Eurooppa</a:t>
            </a:r>
            <a:endParaRPr lang="fi-FI" dirty="0"/>
          </a:p>
        </p:txBody>
      </p:sp>
      <p:pic>
        <p:nvPicPr>
          <p:cNvPr id="6" name="Kuva 5"/>
          <p:cNvPicPr>
            <a:picLocks noChangeAspect="1"/>
          </p:cNvPicPr>
          <p:nvPr/>
        </p:nvPicPr>
        <p:blipFill>
          <a:blip r:embed="rId2" cstate="print"/>
          <a:srcRect/>
          <a:stretch>
            <a:fillRect/>
          </a:stretch>
        </p:blipFill>
        <p:spPr bwMode="auto">
          <a:xfrm>
            <a:off x="7596336" y="476672"/>
            <a:ext cx="755650" cy="731838"/>
          </a:xfrm>
          <a:prstGeom prst="rect">
            <a:avLst/>
          </a:prstGeom>
          <a:noFill/>
          <a:ln w="9525">
            <a:noFill/>
            <a:miter lim="800000"/>
            <a:headEnd/>
            <a:tailEnd/>
          </a:ln>
        </p:spPr>
      </p:pic>
    </p:spTree>
  </p:cSld>
  <p:clrMapOvr>
    <a:masterClrMapping/>
  </p:clrMapOvr>
  <p:transition advTm="5000"/>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isällön paikkamerkki 2"/>
          <p:cNvSpPr>
            <a:spLocks noGrp="1"/>
          </p:cNvSpPr>
          <p:nvPr>
            <p:ph idx="4294967295"/>
          </p:nvPr>
        </p:nvSpPr>
        <p:spPr>
          <a:xfrm>
            <a:off x="395536" y="1628800"/>
            <a:ext cx="7834064" cy="5000600"/>
          </a:xfrm>
        </p:spPr>
        <p:txBody>
          <a:bodyPr/>
          <a:lstStyle/>
          <a:p>
            <a:pPr lvl="0">
              <a:buNone/>
            </a:pPr>
            <a:r>
              <a:rPr lang="fi-FI" sz="2400" b="1" dirty="0" smtClean="0">
                <a:latin typeface="Calibri" pitchFamily="34" charset="0"/>
                <a:cs typeface="Calibri" pitchFamily="34" charset="0"/>
              </a:rPr>
              <a:t>4. Millaisia mahdollisuuksia Turkin jäsenyys voisi tuoda molemmille osapuolille?</a:t>
            </a:r>
          </a:p>
          <a:p>
            <a:endParaRPr lang="fi-FI" sz="2400" dirty="0" smtClean="0">
              <a:latin typeface="Calibri" pitchFamily="34" charset="0"/>
              <a:cs typeface="Calibri" pitchFamily="34" charset="0"/>
            </a:endParaRPr>
          </a:p>
          <a:p>
            <a:pPr>
              <a:buNone/>
            </a:pPr>
            <a:r>
              <a:rPr lang="fi-FI" sz="2400" dirty="0" smtClean="0">
                <a:latin typeface="Calibri" pitchFamily="34" charset="0"/>
                <a:cs typeface="Calibri" pitchFamily="34" charset="0"/>
              </a:rPr>
              <a:t>    Esimerkkejä: Euroopan ja islamilaisen maailman väliset suhteet voivat muuttua myönteisemmiksi. Turkki hyötyy pääsystä unionin sisämarkkinoille. </a:t>
            </a:r>
          </a:p>
          <a:p>
            <a:endParaRPr lang="fi-FI" sz="2000" dirty="0">
              <a:latin typeface="Calibri" pitchFamily="34" charset="0"/>
              <a:cs typeface="Calibri" pitchFamily="34" charset="0"/>
            </a:endParaRPr>
          </a:p>
        </p:txBody>
      </p:sp>
      <p:sp>
        <p:nvSpPr>
          <p:cNvPr id="4" name="Dian numeron paikkamerkki 3"/>
          <p:cNvSpPr>
            <a:spLocks noGrp="1"/>
          </p:cNvSpPr>
          <p:nvPr>
            <p:ph type="sldNum" sz="quarter" idx="11"/>
          </p:nvPr>
        </p:nvSpPr>
        <p:spPr/>
        <p:txBody>
          <a:bodyPr/>
          <a:lstStyle/>
          <a:p>
            <a:fld id="{1C34B0FF-1D3A-406F-AFB5-CCFAB7A921C1}" type="slidenum">
              <a:rPr lang="fi-FI" smtClean="0"/>
              <a:pPr/>
              <a:t>9</a:t>
            </a:fld>
            <a:endParaRPr lang="fi-FI" dirty="0"/>
          </a:p>
        </p:txBody>
      </p:sp>
      <p:sp>
        <p:nvSpPr>
          <p:cNvPr id="5" name="Alatunnisteen paikkamerkki 4"/>
          <p:cNvSpPr>
            <a:spLocks noGrp="1"/>
          </p:cNvSpPr>
          <p:nvPr>
            <p:ph type="ftr" sz="quarter" idx="10"/>
          </p:nvPr>
        </p:nvSpPr>
        <p:spPr/>
        <p:txBody>
          <a:bodyPr/>
          <a:lstStyle/>
          <a:p>
            <a:r>
              <a:rPr lang="fi-FI" dirty="0" smtClean="0"/>
              <a:t>Kansalainen ja Eurooppa</a:t>
            </a:r>
            <a:endParaRPr lang="fi-FI" dirty="0"/>
          </a:p>
        </p:txBody>
      </p:sp>
      <p:pic>
        <p:nvPicPr>
          <p:cNvPr id="6" name="Kuva 5"/>
          <p:cNvPicPr>
            <a:picLocks noChangeAspect="1"/>
          </p:cNvPicPr>
          <p:nvPr/>
        </p:nvPicPr>
        <p:blipFill>
          <a:blip r:embed="rId2" cstate="print"/>
          <a:srcRect/>
          <a:stretch>
            <a:fillRect/>
          </a:stretch>
        </p:blipFill>
        <p:spPr bwMode="auto">
          <a:xfrm>
            <a:off x="7596336" y="476672"/>
            <a:ext cx="755650" cy="731838"/>
          </a:xfrm>
          <a:prstGeom prst="rect">
            <a:avLst/>
          </a:prstGeom>
          <a:noFill/>
          <a:ln w="9525">
            <a:noFill/>
            <a:miter lim="800000"/>
            <a:headEnd/>
            <a:tailEnd/>
          </a:ln>
        </p:spPr>
      </p:pic>
    </p:spTree>
  </p:cSld>
  <p:clrMapOvr>
    <a:masterClrMapping/>
  </p:clrMapOvr>
  <p:transition advTm="5000"/>
</p:sld>
</file>

<file path=ppt/theme/theme1.xml><?xml version="1.0" encoding="utf-8"?>
<a:theme xmlns:a="http://schemas.openxmlformats.org/drawingml/2006/main" name="KANSALAINEN_eur_opo_pohja1">
  <a:themeElements>
    <a:clrScheme name="Mukautettu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7071"/>
      </a:hlink>
      <a:folHlink>
        <a:srgbClr val="006666"/>
      </a:folHlink>
    </a:clrScheme>
    <a:fontScheme name="Oletusrakenne">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letusrakenn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letusrakenn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letusrakenn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letusrakenn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letusrakenn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letusrakenn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letusrakenn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letusrakenn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letusrakenn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letusrakenn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letusrakenn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letusrakenn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te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KANSALAINEN_eur_opo_pohja1</Template>
  <TotalTime>79</TotalTime>
  <Words>576</Words>
  <Application>Microsoft Office PowerPoint</Application>
  <PresentationFormat>Näytössä katseltava diaesitys (4:3)</PresentationFormat>
  <Paragraphs>141</Paragraphs>
  <Slides>21</Slides>
  <Notes>0</Notes>
  <HiddenSlides>0</HiddenSlides>
  <MMClips>0</MMClips>
  <ScaleCrop>false</ScaleCrop>
  <HeadingPairs>
    <vt:vector size="4" baseType="variant">
      <vt:variant>
        <vt:lpstr>Teema</vt:lpstr>
      </vt:variant>
      <vt:variant>
        <vt:i4>1</vt:i4>
      </vt:variant>
      <vt:variant>
        <vt:lpstr>Dian otsikot</vt:lpstr>
      </vt:variant>
      <vt:variant>
        <vt:i4>21</vt:i4>
      </vt:variant>
    </vt:vector>
  </HeadingPairs>
  <TitlesOfParts>
    <vt:vector size="22" baseType="lpstr">
      <vt:lpstr>KANSALAINEN_eur_opo_pohja1</vt:lpstr>
      <vt:lpstr>V Minne menet Eurooppa? Oppikirjan tehtävien vastaukset</vt:lpstr>
      <vt:lpstr>Dia 2</vt:lpstr>
      <vt:lpstr>Dia 3</vt:lpstr>
      <vt:lpstr>Dia 4</vt:lpstr>
      <vt:lpstr>Dia 5</vt:lpstr>
      <vt:lpstr>Dia 6</vt:lpstr>
      <vt:lpstr>Dia 7</vt:lpstr>
      <vt:lpstr>Dia 8</vt:lpstr>
      <vt:lpstr>Dia 9</vt:lpstr>
      <vt:lpstr>Dia 10</vt:lpstr>
      <vt:lpstr>Dia 11</vt:lpstr>
      <vt:lpstr>Dia 12</vt:lpstr>
      <vt:lpstr>Dia 13</vt:lpstr>
      <vt:lpstr>Dia 14</vt:lpstr>
      <vt:lpstr>Dia 15</vt:lpstr>
      <vt:lpstr>Dia 16</vt:lpstr>
      <vt:lpstr>Dia 17</vt:lpstr>
      <vt:lpstr>Dia 18</vt:lpstr>
      <vt:lpstr>Dia 19</vt:lpstr>
      <vt:lpstr>Dia 20</vt:lpstr>
      <vt:lpstr>Dia 21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 Minne menet Eurooppa? Oppikirjan tehtävien vastaukset</dc:title>
  <dc:creator>Kaisa</dc:creator>
  <cp:lastModifiedBy>Kaisa</cp:lastModifiedBy>
  <cp:revision>10</cp:revision>
  <dcterms:created xsi:type="dcterms:W3CDTF">2011-06-22T12:02:54Z</dcterms:created>
  <dcterms:modified xsi:type="dcterms:W3CDTF">2011-08-05T13:37:47Z</dcterms:modified>
</cp:coreProperties>
</file>